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70" r:id="rId2"/>
    <p:sldId id="257" r:id="rId3"/>
    <p:sldId id="258" r:id="rId4"/>
    <p:sldId id="256" r:id="rId5"/>
    <p:sldId id="262" r:id="rId6"/>
    <p:sldId id="268" r:id="rId7"/>
    <p:sldId id="267" r:id="rId8"/>
    <p:sldId id="259" r:id="rId9"/>
  </p:sldIdLst>
  <p:sldSz cx="5376863" cy="7169150" type="B5ISO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1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279AD-2024-4FEC-AD39-DD7BF07CA0B0}" v="12" dt="2024-08-05T07:44:39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5" autoAdjust="0"/>
    <p:restoredTop sz="94660"/>
  </p:normalViewPr>
  <p:slideViewPr>
    <p:cSldViewPr>
      <p:cViewPr varScale="1">
        <p:scale>
          <a:sx n="80" d="100"/>
          <a:sy n="80" d="100"/>
        </p:scale>
        <p:origin x="2707" y="67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Haeggblom Bjellå" userId="29802756-28f6-42f7-be30-b365b4bcd732" providerId="ADAL" clId="{3500E231-579F-4B37-BED8-90853EBD4B59}"/>
    <pc:docChg chg="undo custSel addSld delSld modSld sldOrd">
      <pc:chgData name="Anna Haeggblom Bjellå" userId="29802756-28f6-42f7-be30-b365b4bcd732" providerId="ADAL" clId="{3500E231-579F-4B37-BED8-90853EBD4B59}" dt="2023-10-03T11:40:46.436" v="610" actId="20577"/>
      <pc:docMkLst>
        <pc:docMk/>
      </pc:docMkLst>
      <pc:sldChg chg="modSp mod">
        <pc:chgData name="Anna Haeggblom Bjellå" userId="29802756-28f6-42f7-be30-b365b4bcd732" providerId="ADAL" clId="{3500E231-579F-4B37-BED8-90853EBD4B59}" dt="2023-10-01T18:10:40.142" v="404" actId="20577"/>
        <pc:sldMkLst>
          <pc:docMk/>
          <pc:sldMk cId="0" sldId="256"/>
        </pc:sldMkLst>
        <pc:spChg chg="mod">
          <ac:chgData name="Anna Haeggblom Bjellå" userId="29802756-28f6-42f7-be30-b365b4bcd732" providerId="ADAL" clId="{3500E231-579F-4B37-BED8-90853EBD4B59}" dt="2023-10-01T18:10:40.142" v="404" actId="20577"/>
          <ac:spMkLst>
            <pc:docMk/>
            <pc:sldMk cId="0" sldId="256"/>
            <ac:spMk id="2051" creationId="{E789D312-7A40-423C-8018-6243ADE8CA24}"/>
          </ac:spMkLst>
        </pc:spChg>
      </pc:sldChg>
      <pc:sldChg chg="addSp delSp modSp mod">
        <pc:chgData name="Anna Haeggblom Bjellå" userId="29802756-28f6-42f7-be30-b365b4bcd732" providerId="ADAL" clId="{3500E231-579F-4B37-BED8-90853EBD4B59}" dt="2023-10-01T16:25:58.510" v="401" actId="20577"/>
        <pc:sldMkLst>
          <pc:docMk/>
          <pc:sldMk cId="0" sldId="257"/>
        </pc:sldMkLst>
        <pc:spChg chg="mod">
          <ac:chgData name="Anna Haeggblom Bjellå" userId="29802756-28f6-42f7-be30-b365b4bcd732" providerId="ADAL" clId="{3500E231-579F-4B37-BED8-90853EBD4B59}" dt="2023-10-01T16:25:58.510" v="401" actId="20577"/>
          <ac:spMkLst>
            <pc:docMk/>
            <pc:sldMk cId="0" sldId="257"/>
            <ac:spMk id="3075" creationId="{DD8A5264-359C-4884-9C0B-7A90E51B17D4}"/>
          </ac:spMkLst>
        </pc:spChg>
        <pc:spChg chg="mod">
          <ac:chgData name="Anna Haeggblom Bjellå" userId="29802756-28f6-42f7-be30-b365b4bcd732" providerId="ADAL" clId="{3500E231-579F-4B37-BED8-90853EBD4B59}" dt="2023-10-01T16:06:20.356" v="19" actId="20577"/>
          <ac:spMkLst>
            <pc:docMk/>
            <pc:sldMk cId="0" sldId="257"/>
            <ac:spMk id="3076" creationId="{FF85DF62-4707-4ED7-A5D7-578270050508}"/>
          </ac:spMkLst>
        </pc:spChg>
        <pc:picChg chg="add mod">
          <ac:chgData name="Anna Haeggblom Bjellå" userId="29802756-28f6-42f7-be30-b365b4bcd732" providerId="ADAL" clId="{3500E231-579F-4B37-BED8-90853EBD4B59}" dt="2023-10-01T16:23:23.246" v="378" actId="14861"/>
          <ac:picMkLst>
            <pc:docMk/>
            <pc:sldMk cId="0" sldId="257"/>
            <ac:picMk id="3" creationId="{DC6C15EA-797F-B74B-1476-89D7316FC756}"/>
          </ac:picMkLst>
        </pc:picChg>
        <pc:picChg chg="del">
          <ac:chgData name="Anna Haeggblom Bjellå" userId="29802756-28f6-42f7-be30-b365b4bcd732" providerId="ADAL" clId="{3500E231-579F-4B37-BED8-90853EBD4B59}" dt="2023-10-01T16:08:54.427" v="26" actId="478"/>
          <ac:picMkLst>
            <pc:docMk/>
            <pc:sldMk cId="0" sldId="257"/>
            <ac:picMk id="3074" creationId="{2E02F39F-5337-4E3C-AB59-FA295D4D87B4}"/>
          </ac:picMkLst>
        </pc:picChg>
      </pc:sldChg>
      <pc:sldChg chg="addSp delSp modSp add del mod ord">
        <pc:chgData name="Anna Haeggblom Bjellå" userId="29802756-28f6-42f7-be30-b365b4bcd732" providerId="ADAL" clId="{3500E231-579F-4B37-BED8-90853EBD4B59}" dt="2023-10-01T18:20:49.829" v="604" actId="20577"/>
        <pc:sldMkLst>
          <pc:docMk/>
          <pc:sldMk cId="0" sldId="259"/>
        </pc:sldMkLst>
        <pc:spChg chg="mod">
          <ac:chgData name="Anna Haeggblom Bjellå" userId="29802756-28f6-42f7-be30-b365b4bcd732" providerId="ADAL" clId="{3500E231-579F-4B37-BED8-90853EBD4B59}" dt="2023-10-01T16:19:45.557" v="95" actId="403"/>
          <ac:spMkLst>
            <pc:docMk/>
            <pc:sldMk cId="0" sldId="259"/>
            <ac:spMk id="5122" creationId="{1F78EA95-3041-49EB-93DE-13075E21CF7C}"/>
          </ac:spMkLst>
        </pc:spChg>
        <pc:spChg chg="mod">
          <ac:chgData name="Anna Haeggblom Bjellå" userId="29802756-28f6-42f7-be30-b365b4bcd732" providerId="ADAL" clId="{3500E231-579F-4B37-BED8-90853EBD4B59}" dt="2023-10-01T18:20:49.829" v="604" actId="20577"/>
          <ac:spMkLst>
            <pc:docMk/>
            <pc:sldMk cId="0" sldId="259"/>
            <ac:spMk id="5123" creationId="{6CFD26DA-7210-4C5F-8C1C-2690DA308FD0}"/>
          </ac:spMkLst>
        </pc:spChg>
        <pc:spChg chg="mod">
          <ac:chgData name="Anna Haeggblom Bjellå" userId="29802756-28f6-42f7-be30-b365b4bcd732" providerId="ADAL" clId="{3500E231-579F-4B37-BED8-90853EBD4B59}" dt="2023-10-01T16:14:08.618" v="76" actId="13926"/>
          <ac:spMkLst>
            <pc:docMk/>
            <pc:sldMk cId="0" sldId="259"/>
            <ac:spMk id="5125" creationId="{8536867F-A0F6-425C-BB28-4662F1BB9D61}"/>
          </ac:spMkLst>
        </pc:spChg>
        <pc:graphicFrameChg chg="del">
          <ac:chgData name="Anna Haeggblom Bjellå" userId="29802756-28f6-42f7-be30-b365b4bcd732" providerId="ADAL" clId="{3500E231-579F-4B37-BED8-90853EBD4B59}" dt="2023-10-01T16:12:18.141" v="35" actId="478"/>
          <ac:graphicFrameMkLst>
            <pc:docMk/>
            <pc:sldMk cId="0" sldId="259"/>
            <ac:graphicFrameMk id="3" creationId="{30524252-F733-4DC9-A521-0713A1755D2A}"/>
          </ac:graphicFrameMkLst>
        </pc:graphicFrameChg>
        <pc:picChg chg="add mod">
          <ac:chgData name="Anna Haeggblom Bjellå" userId="29802756-28f6-42f7-be30-b365b4bcd732" providerId="ADAL" clId="{3500E231-579F-4B37-BED8-90853EBD4B59}" dt="2023-10-01T16:18:35.305" v="89" actId="14100"/>
          <ac:picMkLst>
            <pc:docMk/>
            <pc:sldMk cId="0" sldId="259"/>
            <ac:picMk id="4" creationId="{A51610C8-66CA-5E28-E2F0-0D33D4352350}"/>
          </ac:picMkLst>
        </pc:picChg>
        <pc:picChg chg="del">
          <ac:chgData name="Anna Haeggblom Bjellå" userId="29802756-28f6-42f7-be30-b365b4bcd732" providerId="ADAL" clId="{3500E231-579F-4B37-BED8-90853EBD4B59}" dt="2023-10-01T16:18:39.637" v="90" actId="478"/>
          <ac:picMkLst>
            <pc:docMk/>
            <pc:sldMk cId="0" sldId="259"/>
            <ac:picMk id="13" creationId="{EC29BADB-3AD5-467D-98D9-22D0D769175C}"/>
          </ac:picMkLst>
        </pc:picChg>
      </pc:sldChg>
      <pc:sldChg chg="modSp mod">
        <pc:chgData name="Anna Haeggblom Bjellå" userId="29802756-28f6-42f7-be30-b365b4bcd732" providerId="ADAL" clId="{3500E231-579F-4B37-BED8-90853EBD4B59}" dt="2023-10-01T16:25:07.068" v="397" actId="20577"/>
        <pc:sldMkLst>
          <pc:docMk/>
          <pc:sldMk cId="0" sldId="262"/>
        </pc:sldMkLst>
        <pc:spChg chg="mod">
          <ac:chgData name="Anna Haeggblom Bjellå" userId="29802756-28f6-42f7-be30-b365b4bcd732" providerId="ADAL" clId="{3500E231-579F-4B37-BED8-90853EBD4B59}" dt="2023-10-01T16:25:07.068" v="397" actId="20577"/>
          <ac:spMkLst>
            <pc:docMk/>
            <pc:sldMk cId="0" sldId="262"/>
            <ac:spMk id="7173" creationId="{3447D696-5EB4-4087-9F2C-307E8B0DDC0F}"/>
          </ac:spMkLst>
        </pc:spChg>
      </pc:sldChg>
      <pc:sldChg chg="modSp add del mod">
        <pc:chgData name="Anna Haeggblom Bjellå" userId="29802756-28f6-42f7-be30-b365b4bcd732" providerId="ADAL" clId="{3500E231-579F-4B37-BED8-90853EBD4B59}" dt="2023-10-01T18:23:41.433" v="607" actId="12"/>
        <pc:sldMkLst>
          <pc:docMk/>
          <pc:sldMk cId="313986669" sldId="267"/>
        </pc:sldMkLst>
        <pc:spChg chg="mod">
          <ac:chgData name="Anna Haeggblom Bjellå" userId="29802756-28f6-42f7-be30-b365b4bcd732" providerId="ADAL" clId="{3500E231-579F-4B37-BED8-90853EBD4B59}" dt="2023-10-01T18:23:41.433" v="607" actId="12"/>
          <ac:spMkLst>
            <pc:docMk/>
            <pc:sldMk cId="313986669" sldId="267"/>
            <ac:spMk id="3075" creationId="{DD8A5264-359C-4884-9C0B-7A90E51B17D4}"/>
          </ac:spMkLst>
        </pc:spChg>
      </pc:sldChg>
      <pc:sldChg chg="modSp mod">
        <pc:chgData name="Anna Haeggblom Bjellå" userId="29802756-28f6-42f7-be30-b365b4bcd732" providerId="ADAL" clId="{3500E231-579F-4B37-BED8-90853EBD4B59}" dt="2023-10-03T11:40:46.436" v="610" actId="20577"/>
        <pc:sldMkLst>
          <pc:docMk/>
          <pc:sldMk cId="1490603368" sldId="268"/>
        </pc:sldMkLst>
        <pc:spChg chg="mod">
          <ac:chgData name="Anna Haeggblom Bjellå" userId="29802756-28f6-42f7-be30-b365b4bcd732" providerId="ADAL" clId="{3500E231-579F-4B37-BED8-90853EBD4B59}" dt="2023-10-03T11:40:46.436" v="610" actId="20577"/>
          <ac:spMkLst>
            <pc:docMk/>
            <pc:sldMk cId="1490603368" sldId="268"/>
            <ac:spMk id="13" creationId="{2F3BE929-0AF6-4F69-A22C-45F650179A58}"/>
          </ac:spMkLst>
        </pc:spChg>
        <pc:spChg chg="mod">
          <ac:chgData name="Anna Haeggblom Bjellå" userId="29802756-28f6-42f7-be30-b365b4bcd732" providerId="ADAL" clId="{3500E231-579F-4B37-BED8-90853EBD4B59}" dt="2023-10-01T18:16:18.929" v="496" actId="20577"/>
          <ac:spMkLst>
            <pc:docMk/>
            <pc:sldMk cId="1490603368" sldId="268"/>
            <ac:spMk id="20" creationId="{96EB68BD-0A86-47F7-AC29-FC5599A4DCB7}"/>
          </ac:spMkLst>
        </pc:spChg>
      </pc:sldChg>
    </pc:docChg>
  </pc:docChgLst>
  <pc:docChgLst>
    <pc:chgData name="Anna Haeggblom Bjellå" userId="29802756-28f6-42f7-be30-b365b4bcd732" providerId="ADAL" clId="{22D3A542-CA14-4520-93A8-A6DF419EB57C}"/>
    <pc:docChg chg="undo redo custSel addSld delSld modSld sldOrd">
      <pc:chgData name="Anna Haeggblom Bjellå" userId="29802756-28f6-42f7-be30-b365b4bcd732" providerId="ADAL" clId="{22D3A542-CA14-4520-93A8-A6DF419EB57C}" dt="2024-07-28T18:53:38.047" v="166" actId="20577"/>
      <pc:docMkLst>
        <pc:docMk/>
      </pc:docMkLst>
      <pc:sldChg chg="modSp mod">
        <pc:chgData name="Anna Haeggblom Bjellå" userId="29802756-28f6-42f7-be30-b365b4bcd732" providerId="ADAL" clId="{22D3A542-CA14-4520-93A8-A6DF419EB57C}" dt="2024-07-09T19:07:49.267" v="101" actId="6549"/>
        <pc:sldMkLst>
          <pc:docMk/>
          <pc:sldMk cId="0" sldId="256"/>
        </pc:sldMkLst>
        <pc:spChg chg="mod">
          <ac:chgData name="Anna Haeggblom Bjellå" userId="29802756-28f6-42f7-be30-b365b4bcd732" providerId="ADAL" clId="{22D3A542-CA14-4520-93A8-A6DF419EB57C}" dt="2024-07-09T19:07:49.267" v="101" actId="6549"/>
          <ac:spMkLst>
            <pc:docMk/>
            <pc:sldMk cId="0" sldId="256"/>
            <ac:spMk id="2051" creationId="{E789D312-7A40-423C-8018-6243ADE8CA24}"/>
          </ac:spMkLst>
        </pc:spChg>
      </pc:sldChg>
      <pc:sldChg chg="modSp mod">
        <pc:chgData name="Anna Haeggblom Bjellå" userId="29802756-28f6-42f7-be30-b365b4bcd732" providerId="ADAL" clId="{22D3A542-CA14-4520-93A8-A6DF419EB57C}" dt="2024-07-09T19:13:40.831" v="133" actId="20577"/>
        <pc:sldMkLst>
          <pc:docMk/>
          <pc:sldMk cId="0" sldId="257"/>
        </pc:sldMkLst>
        <pc:spChg chg="mod">
          <ac:chgData name="Anna Haeggblom Bjellå" userId="29802756-28f6-42f7-be30-b365b4bcd732" providerId="ADAL" clId="{22D3A542-CA14-4520-93A8-A6DF419EB57C}" dt="2024-07-09T19:13:40.831" v="133" actId="20577"/>
          <ac:spMkLst>
            <pc:docMk/>
            <pc:sldMk cId="0" sldId="257"/>
            <ac:spMk id="3075" creationId="{DD8A5264-359C-4884-9C0B-7A90E51B17D4}"/>
          </ac:spMkLst>
        </pc:spChg>
        <pc:spChg chg="mod">
          <ac:chgData name="Anna Haeggblom Bjellå" userId="29802756-28f6-42f7-be30-b365b4bcd732" providerId="ADAL" clId="{22D3A542-CA14-4520-93A8-A6DF419EB57C}" dt="2024-07-09T19:04:17.122" v="14" actId="20577"/>
          <ac:spMkLst>
            <pc:docMk/>
            <pc:sldMk cId="0" sldId="257"/>
            <ac:spMk id="3076" creationId="{FF85DF62-4707-4ED7-A5D7-578270050508}"/>
          </ac:spMkLst>
        </pc:spChg>
      </pc:sldChg>
      <pc:sldChg chg="modSp mod">
        <pc:chgData name="Anna Haeggblom Bjellå" userId="29802756-28f6-42f7-be30-b365b4bcd732" providerId="ADAL" clId="{22D3A542-CA14-4520-93A8-A6DF419EB57C}" dt="2024-07-09T19:06:39.075" v="91" actId="20577"/>
        <pc:sldMkLst>
          <pc:docMk/>
          <pc:sldMk cId="0" sldId="258"/>
        </pc:sldMkLst>
        <pc:spChg chg="mod">
          <ac:chgData name="Anna Haeggblom Bjellå" userId="29802756-28f6-42f7-be30-b365b4bcd732" providerId="ADAL" clId="{22D3A542-CA14-4520-93A8-A6DF419EB57C}" dt="2024-07-09T19:06:39.075" v="91" actId="20577"/>
          <ac:spMkLst>
            <pc:docMk/>
            <pc:sldMk cId="0" sldId="258"/>
            <ac:spMk id="4099" creationId="{01CC7D87-BFF8-4115-8C78-DC5C850E5D27}"/>
          </ac:spMkLst>
        </pc:spChg>
      </pc:sldChg>
      <pc:sldChg chg="modSp mod">
        <pc:chgData name="Anna Haeggblom Bjellå" userId="29802756-28f6-42f7-be30-b365b4bcd732" providerId="ADAL" clId="{22D3A542-CA14-4520-93A8-A6DF419EB57C}" dt="2024-07-09T19:12:01.713" v="129"/>
        <pc:sldMkLst>
          <pc:docMk/>
          <pc:sldMk cId="0" sldId="259"/>
        </pc:sldMkLst>
        <pc:spChg chg="mod">
          <ac:chgData name="Anna Haeggblom Bjellå" userId="29802756-28f6-42f7-be30-b365b4bcd732" providerId="ADAL" clId="{22D3A542-CA14-4520-93A8-A6DF419EB57C}" dt="2024-07-09T19:12:01.713" v="129"/>
          <ac:spMkLst>
            <pc:docMk/>
            <pc:sldMk cId="0" sldId="259"/>
            <ac:spMk id="5123" creationId="{6CFD26DA-7210-4C5F-8C1C-2690DA308FD0}"/>
          </ac:spMkLst>
        </pc:spChg>
      </pc:sldChg>
      <pc:sldChg chg="delSp del">
        <pc:chgData name="Anna Haeggblom Bjellå" userId="29802756-28f6-42f7-be30-b365b4bcd732" providerId="ADAL" clId="{22D3A542-CA14-4520-93A8-A6DF419EB57C}" dt="2024-07-09T19:13:23.366" v="132" actId="47"/>
        <pc:sldMkLst>
          <pc:docMk/>
          <pc:sldMk cId="0" sldId="261"/>
        </pc:sldMkLst>
        <pc:spChg chg="del">
          <ac:chgData name="Anna Haeggblom Bjellå" userId="29802756-28f6-42f7-be30-b365b4bcd732" providerId="ADAL" clId="{22D3A542-CA14-4520-93A8-A6DF419EB57C}" dt="2024-07-09T19:07:21.449" v="93" actId="478"/>
          <ac:spMkLst>
            <pc:docMk/>
            <pc:sldMk cId="0" sldId="261"/>
            <ac:spMk id="6146" creationId="{223ADAE8-6FD3-49D3-9ED8-E7F3D7E07F75}"/>
          </ac:spMkLst>
        </pc:spChg>
        <pc:spChg chg="del">
          <ac:chgData name="Anna Haeggblom Bjellå" userId="29802756-28f6-42f7-be30-b365b4bcd732" providerId="ADAL" clId="{22D3A542-CA14-4520-93A8-A6DF419EB57C}" dt="2024-07-09T19:12:53.086" v="131" actId="478"/>
          <ac:spMkLst>
            <pc:docMk/>
            <pc:sldMk cId="0" sldId="261"/>
            <ac:spMk id="6148" creationId="{AB1515B6-45C3-400F-9AE0-21AD3E955906}"/>
          </ac:spMkLst>
        </pc:spChg>
        <pc:picChg chg="del">
          <ac:chgData name="Anna Haeggblom Bjellå" userId="29802756-28f6-42f7-be30-b365b4bcd732" providerId="ADAL" clId="{22D3A542-CA14-4520-93A8-A6DF419EB57C}" dt="2024-07-09T19:07:16.822" v="92" actId="478"/>
          <ac:picMkLst>
            <pc:docMk/>
            <pc:sldMk cId="0" sldId="261"/>
            <ac:picMk id="6147" creationId="{4340DEEA-78A2-4ED1-A380-51410F8AE4E5}"/>
          </ac:picMkLst>
        </pc:picChg>
      </pc:sldChg>
      <pc:sldChg chg="modSp mod">
        <pc:chgData name="Anna Haeggblom Bjellå" userId="29802756-28f6-42f7-be30-b365b4bcd732" providerId="ADAL" clId="{22D3A542-CA14-4520-93A8-A6DF419EB57C}" dt="2024-07-09T19:08:43.177" v="112" actId="20577"/>
        <pc:sldMkLst>
          <pc:docMk/>
          <pc:sldMk cId="0" sldId="262"/>
        </pc:sldMkLst>
        <pc:spChg chg="mod">
          <ac:chgData name="Anna Haeggblom Bjellå" userId="29802756-28f6-42f7-be30-b365b4bcd732" providerId="ADAL" clId="{22D3A542-CA14-4520-93A8-A6DF419EB57C}" dt="2024-07-09T19:08:43.177" v="112" actId="20577"/>
          <ac:spMkLst>
            <pc:docMk/>
            <pc:sldMk cId="0" sldId="262"/>
            <ac:spMk id="7173" creationId="{3447D696-5EB4-4087-9F2C-307E8B0DDC0F}"/>
          </ac:spMkLst>
        </pc:spChg>
      </pc:sldChg>
      <pc:sldChg chg="modSp mod">
        <pc:chgData name="Anna Haeggblom Bjellå" userId="29802756-28f6-42f7-be30-b365b4bcd732" providerId="ADAL" clId="{22D3A542-CA14-4520-93A8-A6DF419EB57C}" dt="2024-07-28T18:53:38.047" v="166" actId="20577"/>
        <pc:sldMkLst>
          <pc:docMk/>
          <pc:sldMk cId="313986669" sldId="267"/>
        </pc:sldMkLst>
        <pc:spChg chg="mod">
          <ac:chgData name="Anna Haeggblom Bjellå" userId="29802756-28f6-42f7-be30-b365b4bcd732" providerId="ADAL" clId="{22D3A542-CA14-4520-93A8-A6DF419EB57C}" dt="2024-07-28T18:53:38.047" v="166" actId="20577"/>
          <ac:spMkLst>
            <pc:docMk/>
            <pc:sldMk cId="313986669" sldId="267"/>
            <ac:spMk id="6" creationId="{4AB3B3C1-ADB5-1239-8266-EE9C374523BC}"/>
          </ac:spMkLst>
        </pc:spChg>
      </pc:sldChg>
      <pc:sldChg chg="modSp mod">
        <pc:chgData name="Anna Haeggblom Bjellå" userId="29802756-28f6-42f7-be30-b365b4bcd732" providerId="ADAL" clId="{22D3A542-CA14-4520-93A8-A6DF419EB57C}" dt="2024-07-09T19:09:48.094" v="117" actId="20577"/>
        <pc:sldMkLst>
          <pc:docMk/>
          <pc:sldMk cId="1490603368" sldId="268"/>
        </pc:sldMkLst>
        <pc:spChg chg="mod">
          <ac:chgData name="Anna Haeggblom Bjellå" userId="29802756-28f6-42f7-be30-b365b4bcd732" providerId="ADAL" clId="{22D3A542-CA14-4520-93A8-A6DF419EB57C}" dt="2024-07-09T19:09:48.094" v="117" actId="20577"/>
          <ac:spMkLst>
            <pc:docMk/>
            <pc:sldMk cId="1490603368" sldId="268"/>
            <ac:spMk id="13" creationId="{2F3BE929-0AF6-4F69-A22C-45F650179A58}"/>
          </ac:spMkLst>
        </pc:spChg>
      </pc:sldChg>
      <pc:sldChg chg="del">
        <pc:chgData name="Anna Haeggblom Bjellå" userId="29802756-28f6-42f7-be30-b365b4bcd732" providerId="ADAL" clId="{22D3A542-CA14-4520-93A8-A6DF419EB57C}" dt="2024-07-09T19:12:31.296" v="130" actId="47"/>
        <pc:sldMkLst>
          <pc:docMk/>
          <pc:sldMk cId="1027559899" sldId="269"/>
        </pc:sldMkLst>
      </pc:sldChg>
      <pc:sldChg chg="addSp delSp modSp new del mod ord">
        <pc:chgData name="Anna Haeggblom Bjellå" userId="29802756-28f6-42f7-be30-b365b4bcd732" providerId="ADAL" clId="{22D3A542-CA14-4520-93A8-A6DF419EB57C}" dt="2024-07-09T19:26:46.854" v="154" actId="47"/>
        <pc:sldMkLst>
          <pc:docMk/>
          <pc:sldMk cId="2293295428" sldId="269"/>
        </pc:sldMkLst>
        <pc:spChg chg="del">
          <ac:chgData name="Anna Haeggblom Bjellå" userId="29802756-28f6-42f7-be30-b365b4bcd732" providerId="ADAL" clId="{22D3A542-CA14-4520-93A8-A6DF419EB57C}" dt="2024-07-09T19:24:26.469" v="138" actId="478"/>
          <ac:spMkLst>
            <pc:docMk/>
            <pc:sldMk cId="2293295428" sldId="269"/>
            <ac:spMk id="2" creationId="{888424EF-33F0-D308-16E3-D54EDA739B5E}"/>
          </ac:spMkLst>
        </pc:spChg>
        <pc:spChg chg="del">
          <ac:chgData name="Anna Haeggblom Bjellå" userId="29802756-28f6-42f7-be30-b365b4bcd732" providerId="ADAL" clId="{22D3A542-CA14-4520-93A8-A6DF419EB57C}" dt="2024-07-09T19:24:32.951" v="140" actId="478"/>
          <ac:spMkLst>
            <pc:docMk/>
            <pc:sldMk cId="2293295428" sldId="269"/>
            <ac:spMk id="3" creationId="{95917A24-0064-21CD-10F8-FE03EC14957D}"/>
          </ac:spMkLst>
        </pc:spChg>
        <pc:picChg chg="add del mod">
          <ac:chgData name="Anna Haeggblom Bjellå" userId="29802756-28f6-42f7-be30-b365b4bcd732" providerId="ADAL" clId="{22D3A542-CA14-4520-93A8-A6DF419EB57C}" dt="2024-07-09T19:25:45.004" v="148" actId="21"/>
          <ac:picMkLst>
            <pc:docMk/>
            <pc:sldMk cId="2293295428" sldId="269"/>
            <ac:picMk id="5" creationId="{78D89596-123C-F2BA-9CB8-D3AC1550018B}"/>
          </ac:picMkLst>
        </pc:picChg>
      </pc:sldChg>
      <pc:sldChg chg="addSp delSp modSp add mod">
        <pc:chgData name="Anna Haeggblom Bjellå" userId="29802756-28f6-42f7-be30-b365b4bcd732" providerId="ADAL" clId="{22D3A542-CA14-4520-93A8-A6DF419EB57C}" dt="2024-07-09T19:28:50.281" v="165" actId="1035"/>
        <pc:sldMkLst>
          <pc:docMk/>
          <pc:sldMk cId="842180044" sldId="270"/>
        </pc:sldMkLst>
        <pc:spChg chg="del">
          <ac:chgData name="Anna Haeggblom Bjellå" userId="29802756-28f6-42f7-be30-b365b4bcd732" providerId="ADAL" clId="{22D3A542-CA14-4520-93A8-A6DF419EB57C}" dt="2024-07-09T19:25:30.522" v="144" actId="478"/>
          <ac:spMkLst>
            <pc:docMk/>
            <pc:sldMk cId="842180044" sldId="270"/>
            <ac:spMk id="7172" creationId="{C299A71B-436C-4E89-8E2E-DFE3163694D0}"/>
          </ac:spMkLst>
        </pc:spChg>
        <pc:spChg chg="del mod">
          <ac:chgData name="Anna Haeggblom Bjellå" userId="29802756-28f6-42f7-be30-b365b4bcd732" providerId="ADAL" clId="{22D3A542-CA14-4520-93A8-A6DF419EB57C}" dt="2024-07-09T19:25:32.316" v="145" actId="478"/>
          <ac:spMkLst>
            <pc:docMk/>
            <pc:sldMk cId="842180044" sldId="270"/>
            <ac:spMk id="7173" creationId="{3447D696-5EB4-4087-9F2C-307E8B0DDC0F}"/>
          </ac:spMkLst>
        </pc:spChg>
        <pc:spChg chg="del">
          <ac:chgData name="Anna Haeggblom Bjellå" userId="29802756-28f6-42f7-be30-b365b4bcd732" providerId="ADAL" clId="{22D3A542-CA14-4520-93A8-A6DF419EB57C}" dt="2024-07-09T19:25:35.918" v="147" actId="478"/>
          <ac:spMkLst>
            <pc:docMk/>
            <pc:sldMk cId="842180044" sldId="270"/>
            <ac:spMk id="7174" creationId="{AE3677EC-0A15-4A29-940F-140B031821BB}"/>
          </ac:spMkLst>
        </pc:spChg>
        <pc:picChg chg="add mod">
          <ac:chgData name="Anna Haeggblom Bjellå" userId="29802756-28f6-42f7-be30-b365b4bcd732" providerId="ADAL" clId="{22D3A542-CA14-4520-93A8-A6DF419EB57C}" dt="2024-07-09T19:28:50.281" v="165" actId="1035"/>
          <ac:picMkLst>
            <pc:docMk/>
            <pc:sldMk cId="842180044" sldId="270"/>
            <ac:picMk id="2" creationId="{447376CC-175A-DFA1-A4FA-31EF16832EA8}"/>
          </ac:picMkLst>
        </pc:picChg>
        <pc:picChg chg="add mod modCrop">
          <ac:chgData name="Anna Haeggblom Bjellå" userId="29802756-28f6-42f7-be30-b365b4bcd732" providerId="ADAL" clId="{22D3A542-CA14-4520-93A8-A6DF419EB57C}" dt="2024-07-09T19:27:16.665" v="158" actId="1038"/>
          <ac:picMkLst>
            <pc:docMk/>
            <pc:sldMk cId="842180044" sldId="270"/>
            <ac:picMk id="5" creationId="{78D89596-123C-F2BA-9CB8-D3AC1550018B}"/>
          </ac:picMkLst>
        </pc:picChg>
        <pc:picChg chg="del">
          <ac:chgData name="Anna Haeggblom Bjellå" userId="29802756-28f6-42f7-be30-b365b4bcd732" providerId="ADAL" clId="{22D3A542-CA14-4520-93A8-A6DF419EB57C}" dt="2024-07-09T19:25:33.369" v="146" actId="478"/>
          <ac:picMkLst>
            <pc:docMk/>
            <pc:sldMk cId="842180044" sldId="270"/>
            <ac:picMk id="7170" creationId="{AA1B813E-DEF3-42C8-9D2A-7BB6621EE69C}"/>
          </ac:picMkLst>
        </pc:picChg>
      </pc:sldChg>
    </pc:docChg>
  </pc:docChgLst>
  <pc:docChgLst>
    <pc:chgData name="Anna Haeggblom Bjellå" userId="29802756-28f6-42f7-be30-b365b4bcd732" providerId="ADAL" clId="{614F6D0E-C8B8-4071-AC98-2AFF01B15A15}"/>
    <pc:docChg chg="addSld delSld modSld">
      <pc:chgData name="Anna Haeggblom Bjellå" userId="29802756-28f6-42f7-be30-b365b4bcd732" providerId="ADAL" clId="{614F6D0E-C8B8-4071-AC98-2AFF01B15A15}" dt="2022-03-02T17:58:11.971" v="2" actId="1037"/>
      <pc:docMkLst>
        <pc:docMk/>
      </pc:docMkLst>
      <pc:sldChg chg="del">
        <pc:chgData name="Anna Haeggblom Bjellå" userId="29802756-28f6-42f7-be30-b365b4bcd732" providerId="ADAL" clId="{614F6D0E-C8B8-4071-AC98-2AFF01B15A15}" dt="2022-03-02T17:57:57.925" v="1" actId="47"/>
        <pc:sldMkLst>
          <pc:docMk/>
          <pc:sldMk cId="313986669" sldId="267"/>
        </pc:sldMkLst>
      </pc:sldChg>
      <pc:sldChg chg="modSp add mod">
        <pc:chgData name="Anna Haeggblom Bjellå" userId="29802756-28f6-42f7-be30-b365b4bcd732" providerId="ADAL" clId="{614F6D0E-C8B8-4071-AC98-2AFF01B15A15}" dt="2022-03-02T17:58:11.971" v="2" actId="1037"/>
        <pc:sldMkLst>
          <pc:docMk/>
          <pc:sldMk cId="1490603368" sldId="268"/>
        </pc:sldMkLst>
        <pc:picChg chg="mod">
          <ac:chgData name="Anna Haeggblom Bjellå" userId="29802756-28f6-42f7-be30-b365b4bcd732" providerId="ADAL" clId="{614F6D0E-C8B8-4071-AC98-2AFF01B15A15}" dt="2022-03-02T17:58:11.971" v="2" actId="1037"/>
          <ac:picMkLst>
            <pc:docMk/>
            <pc:sldMk cId="1490603368" sldId="268"/>
            <ac:picMk id="2" creationId="{00000000-0000-0000-0000-000000000000}"/>
          </ac:picMkLst>
        </pc:picChg>
      </pc:sldChg>
    </pc:docChg>
  </pc:docChgLst>
  <pc:docChgLst>
    <pc:chgData name="Anna Haeggblom Bjellå" userId="29802756-28f6-42f7-be30-b365b4bcd732" providerId="ADAL" clId="{E2A7247F-26FF-42A2-86CB-D51852498A55}"/>
    <pc:docChg chg="undo redo custSel addSld modSld">
      <pc:chgData name="Anna Haeggblom Bjellå" userId="29802756-28f6-42f7-be30-b365b4bcd732" providerId="ADAL" clId="{E2A7247F-26FF-42A2-86CB-D51852498A55}" dt="2023-12-18T15:43:57.524" v="252" actId="20577"/>
      <pc:docMkLst>
        <pc:docMk/>
      </pc:docMkLst>
      <pc:sldChg chg="addSp delSp modSp mod">
        <pc:chgData name="Anna Haeggblom Bjellå" userId="29802756-28f6-42f7-be30-b365b4bcd732" providerId="ADAL" clId="{E2A7247F-26FF-42A2-86CB-D51852498A55}" dt="2023-10-31T14:50:08.771" v="126" actId="1076"/>
        <pc:sldMkLst>
          <pc:docMk/>
          <pc:sldMk cId="0" sldId="256"/>
        </pc:sldMkLst>
        <pc:spChg chg="mod">
          <ac:chgData name="Anna Haeggblom Bjellå" userId="29802756-28f6-42f7-be30-b365b4bcd732" providerId="ADAL" clId="{E2A7247F-26FF-42A2-86CB-D51852498A55}" dt="2023-10-31T14:49:17.935" v="117" actId="6549"/>
          <ac:spMkLst>
            <pc:docMk/>
            <pc:sldMk cId="0" sldId="256"/>
            <ac:spMk id="2051" creationId="{E789D312-7A40-423C-8018-6243ADE8CA24}"/>
          </ac:spMkLst>
        </pc:spChg>
        <pc:spChg chg="mod">
          <ac:chgData name="Anna Haeggblom Bjellå" userId="29802756-28f6-42f7-be30-b365b4bcd732" providerId="ADAL" clId="{E2A7247F-26FF-42A2-86CB-D51852498A55}" dt="2023-10-31T14:49:13.924" v="115" actId="1076"/>
          <ac:spMkLst>
            <pc:docMk/>
            <pc:sldMk cId="0" sldId="256"/>
            <ac:spMk id="2053" creationId="{90BA1D17-6288-4210-B4F0-888E6E4769DE}"/>
          </ac:spMkLst>
        </pc:spChg>
        <pc:picChg chg="add mod modCrop">
          <ac:chgData name="Anna Haeggblom Bjellå" userId="29802756-28f6-42f7-be30-b365b4bcd732" providerId="ADAL" clId="{E2A7247F-26FF-42A2-86CB-D51852498A55}" dt="2023-10-31T14:50:08.771" v="126" actId="1076"/>
          <ac:picMkLst>
            <pc:docMk/>
            <pc:sldMk cId="0" sldId="256"/>
            <ac:picMk id="3" creationId="{47A89158-05A8-1289-025F-172BC9893C9D}"/>
          </ac:picMkLst>
        </pc:picChg>
        <pc:picChg chg="del mod">
          <ac:chgData name="Anna Haeggblom Bjellå" userId="29802756-28f6-42f7-be30-b365b4bcd732" providerId="ADAL" clId="{E2A7247F-26FF-42A2-86CB-D51852498A55}" dt="2023-10-31T14:49:38.263" v="122" actId="478"/>
          <ac:picMkLst>
            <pc:docMk/>
            <pc:sldMk cId="0" sldId="256"/>
            <ac:picMk id="2050" creationId="{9DD43B9E-F41F-4507-82EE-B95263F81179}"/>
          </ac:picMkLst>
        </pc:picChg>
      </pc:sldChg>
      <pc:sldChg chg="addSp delSp modSp mod">
        <pc:chgData name="Anna Haeggblom Bjellå" userId="29802756-28f6-42f7-be30-b365b4bcd732" providerId="ADAL" clId="{E2A7247F-26FF-42A2-86CB-D51852498A55}" dt="2023-11-08T13:51:04.521" v="145" actId="1038"/>
        <pc:sldMkLst>
          <pc:docMk/>
          <pc:sldMk cId="0" sldId="257"/>
        </pc:sldMkLst>
        <pc:spChg chg="mod">
          <ac:chgData name="Anna Haeggblom Bjellå" userId="29802756-28f6-42f7-be30-b365b4bcd732" providerId="ADAL" clId="{E2A7247F-26FF-42A2-86CB-D51852498A55}" dt="2023-11-08T13:51:00.064" v="144" actId="1038"/>
          <ac:spMkLst>
            <pc:docMk/>
            <pc:sldMk cId="0" sldId="257"/>
            <ac:spMk id="3075" creationId="{DD8A5264-359C-4884-9C0B-7A90E51B17D4}"/>
          </ac:spMkLst>
        </pc:spChg>
        <pc:spChg chg="mod">
          <ac:chgData name="Anna Haeggblom Bjellå" userId="29802756-28f6-42f7-be30-b365b4bcd732" providerId="ADAL" clId="{E2A7247F-26FF-42A2-86CB-D51852498A55}" dt="2023-10-29T18:21:27.898" v="105" actId="1076"/>
          <ac:spMkLst>
            <pc:docMk/>
            <pc:sldMk cId="0" sldId="257"/>
            <ac:spMk id="3076" creationId="{FF85DF62-4707-4ED7-A5D7-578270050508}"/>
          </ac:spMkLst>
        </pc:spChg>
        <pc:spChg chg="mod">
          <ac:chgData name="Anna Haeggblom Bjellå" userId="29802756-28f6-42f7-be30-b365b4bcd732" providerId="ADAL" clId="{E2A7247F-26FF-42A2-86CB-D51852498A55}" dt="2023-11-08T13:51:04.521" v="145" actId="1038"/>
          <ac:spMkLst>
            <pc:docMk/>
            <pc:sldMk cId="0" sldId="257"/>
            <ac:spMk id="3078" creationId="{6579C8D5-F204-4AC3-B8B7-F6ECC217DA33}"/>
          </ac:spMkLst>
        </pc:spChg>
        <pc:picChg chg="del">
          <ac:chgData name="Anna Haeggblom Bjellå" userId="29802756-28f6-42f7-be30-b365b4bcd732" providerId="ADAL" clId="{E2A7247F-26FF-42A2-86CB-D51852498A55}" dt="2023-10-29T18:21:01.024" v="101" actId="478"/>
          <ac:picMkLst>
            <pc:docMk/>
            <pc:sldMk cId="0" sldId="257"/>
            <ac:picMk id="3" creationId="{DC6C15EA-797F-B74B-1476-89D7316FC756}"/>
          </ac:picMkLst>
        </pc:picChg>
        <pc:picChg chg="add del mod">
          <ac:chgData name="Anna Haeggblom Bjellå" userId="29802756-28f6-42f7-be30-b365b4bcd732" providerId="ADAL" clId="{E2A7247F-26FF-42A2-86CB-D51852498A55}" dt="2023-11-08T13:49:08.738" v="135" actId="478"/>
          <ac:picMkLst>
            <pc:docMk/>
            <pc:sldMk cId="0" sldId="257"/>
            <ac:picMk id="3" creationId="{EB409739-9129-0511-9DD6-F902DECEDFA2}"/>
          </ac:picMkLst>
        </pc:picChg>
        <pc:picChg chg="add del mod">
          <ac:chgData name="Anna Haeggblom Bjellå" userId="29802756-28f6-42f7-be30-b365b4bcd732" providerId="ADAL" clId="{E2A7247F-26FF-42A2-86CB-D51852498A55}" dt="2023-11-08T13:50:33.060" v="142" actId="478"/>
          <ac:picMkLst>
            <pc:docMk/>
            <pc:sldMk cId="0" sldId="257"/>
            <ac:picMk id="4" creationId="{EB129328-64BB-0B1E-F4C5-28E7084AADDD}"/>
          </ac:picMkLst>
        </pc:picChg>
        <pc:picChg chg="add mod">
          <ac:chgData name="Anna Haeggblom Bjellå" userId="29802756-28f6-42f7-be30-b365b4bcd732" providerId="ADAL" clId="{E2A7247F-26FF-42A2-86CB-D51852498A55}" dt="2023-11-08T13:50:38.279" v="143" actId="1076"/>
          <ac:picMkLst>
            <pc:docMk/>
            <pc:sldMk cId="0" sldId="257"/>
            <ac:picMk id="6" creationId="{1E400B6A-54C6-0F1B-78B3-DFB46FD67CC8}"/>
          </ac:picMkLst>
        </pc:picChg>
      </pc:sldChg>
      <pc:sldChg chg="addSp delSp modSp mod">
        <pc:chgData name="Anna Haeggblom Bjellå" userId="29802756-28f6-42f7-be30-b365b4bcd732" providerId="ADAL" clId="{E2A7247F-26FF-42A2-86CB-D51852498A55}" dt="2023-12-18T12:42:28.195" v="148" actId="478"/>
        <pc:sldMkLst>
          <pc:docMk/>
          <pc:sldMk cId="0" sldId="259"/>
        </pc:sldMkLst>
        <pc:spChg chg="mod">
          <ac:chgData name="Anna Haeggblom Bjellå" userId="29802756-28f6-42f7-be30-b365b4bcd732" providerId="ADAL" clId="{E2A7247F-26FF-42A2-86CB-D51852498A55}" dt="2023-10-28T07:40:53.541" v="38" actId="20577"/>
          <ac:spMkLst>
            <pc:docMk/>
            <pc:sldMk cId="0" sldId="259"/>
            <ac:spMk id="5123" creationId="{6CFD26DA-7210-4C5F-8C1C-2690DA308FD0}"/>
          </ac:spMkLst>
        </pc:spChg>
        <pc:spChg chg="mod">
          <ac:chgData name="Anna Haeggblom Bjellå" userId="29802756-28f6-42f7-be30-b365b4bcd732" providerId="ADAL" clId="{E2A7247F-26FF-42A2-86CB-D51852498A55}" dt="2023-10-28T07:42:00.051" v="45" actId="6549"/>
          <ac:spMkLst>
            <pc:docMk/>
            <pc:sldMk cId="0" sldId="259"/>
            <ac:spMk id="5125" creationId="{8536867F-A0F6-425C-BB28-4662F1BB9D61}"/>
          </ac:spMkLst>
        </pc:spChg>
        <pc:picChg chg="add del">
          <ac:chgData name="Anna Haeggblom Bjellå" userId="29802756-28f6-42f7-be30-b365b4bcd732" providerId="ADAL" clId="{E2A7247F-26FF-42A2-86CB-D51852498A55}" dt="2023-12-18T12:42:28.195" v="148" actId="478"/>
          <ac:picMkLst>
            <pc:docMk/>
            <pc:sldMk cId="0" sldId="259"/>
            <ac:picMk id="3" creationId="{9845A032-0FAA-7AD2-0671-DCE31AC8D77C}"/>
          </ac:picMkLst>
        </pc:picChg>
      </pc:sldChg>
      <pc:sldChg chg="modSp mod">
        <pc:chgData name="Anna Haeggblom Bjellå" userId="29802756-28f6-42f7-be30-b365b4bcd732" providerId="ADAL" clId="{E2A7247F-26FF-42A2-86CB-D51852498A55}" dt="2023-11-06T20:23:18.929" v="132" actId="20577"/>
        <pc:sldMkLst>
          <pc:docMk/>
          <pc:sldMk cId="0" sldId="262"/>
        </pc:sldMkLst>
        <pc:spChg chg="mod">
          <ac:chgData name="Anna Haeggblom Bjellå" userId="29802756-28f6-42f7-be30-b365b4bcd732" providerId="ADAL" clId="{E2A7247F-26FF-42A2-86CB-D51852498A55}" dt="2023-11-06T20:23:18.929" v="132" actId="20577"/>
          <ac:spMkLst>
            <pc:docMk/>
            <pc:sldMk cId="0" sldId="262"/>
            <ac:spMk id="7173" creationId="{3447D696-5EB4-4087-9F2C-307E8B0DDC0F}"/>
          </ac:spMkLst>
        </pc:spChg>
      </pc:sldChg>
      <pc:sldChg chg="addSp delSp modSp mod">
        <pc:chgData name="Anna Haeggblom Bjellå" userId="29802756-28f6-42f7-be30-b365b4bcd732" providerId="ADAL" clId="{E2A7247F-26FF-42A2-86CB-D51852498A55}" dt="2023-10-28T17:23:44.338" v="73" actId="1038"/>
        <pc:sldMkLst>
          <pc:docMk/>
          <pc:sldMk cId="313986669" sldId="267"/>
        </pc:sldMkLst>
        <pc:spChg chg="add mod">
          <ac:chgData name="Anna Haeggblom Bjellå" userId="29802756-28f6-42f7-be30-b365b4bcd732" providerId="ADAL" clId="{E2A7247F-26FF-42A2-86CB-D51852498A55}" dt="2023-10-28T17:22:58.354" v="66" actId="1076"/>
          <ac:spMkLst>
            <pc:docMk/>
            <pc:sldMk cId="313986669" sldId="267"/>
            <ac:spMk id="6" creationId="{4AB3B3C1-ADB5-1239-8266-EE9C374523BC}"/>
          </ac:spMkLst>
        </pc:spChg>
        <pc:spChg chg="mod">
          <ac:chgData name="Anna Haeggblom Bjellå" userId="29802756-28f6-42f7-be30-b365b4bcd732" providerId="ADAL" clId="{E2A7247F-26FF-42A2-86CB-D51852498A55}" dt="2023-10-28T17:23:35.670" v="72" actId="1076"/>
          <ac:spMkLst>
            <pc:docMk/>
            <pc:sldMk cId="313986669" sldId="267"/>
            <ac:spMk id="3075" creationId="{DD8A5264-359C-4884-9C0B-7A90E51B17D4}"/>
          </ac:spMkLst>
        </pc:spChg>
        <pc:picChg chg="add mod">
          <ac:chgData name="Anna Haeggblom Bjellå" userId="29802756-28f6-42f7-be30-b365b4bcd732" providerId="ADAL" clId="{E2A7247F-26FF-42A2-86CB-D51852498A55}" dt="2023-10-28T17:23:44.338" v="73" actId="1038"/>
          <ac:picMkLst>
            <pc:docMk/>
            <pc:sldMk cId="313986669" sldId="267"/>
            <ac:picMk id="2" creationId="{06827421-6EDA-CB45-5287-0C6EFCD10D76}"/>
          </ac:picMkLst>
        </pc:picChg>
        <pc:picChg chg="del">
          <ac:chgData name="Anna Haeggblom Bjellå" userId="29802756-28f6-42f7-be30-b365b4bcd732" providerId="ADAL" clId="{E2A7247F-26FF-42A2-86CB-D51852498A55}" dt="2023-10-28T17:21:46.645" v="51" actId="478"/>
          <ac:picMkLst>
            <pc:docMk/>
            <pc:sldMk cId="313986669" sldId="267"/>
            <ac:picMk id="3" creationId="{11B2D6C3-6EC9-4DC9-96D9-17604FB1D719}"/>
          </ac:picMkLst>
        </pc:picChg>
        <pc:picChg chg="add mod">
          <ac:chgData name="Anna Haeggblom Bjellå" userId="29802756-28f6-42f7-be30-b365b4bcd732" providerId="ADAL" clId="{E2A7247F-26FF-42A2-86CB-D51852498A55}" dt="2023-10-28T17:22:18.662" v="56"/>
          <ac:picMkLst>
            <pc:docMk/>
            <pc:sldMk cId="313986669" sldId="267"/>
            <ac:picMk id="5" creationId="{DF4334F1-2713-8691-8EDC-6CC1C63B6353}"/>
          </ac:picMkLst>
        </pc:picChg>
      </pc:sldChg>
      <pc:sldChg chg="addSp delSp modSp mod">
        <pc:chgData name="Anna Haeggblom Bjellå" userId="29802756-28f6-42f7-be30-b365b4bcd732" providerId="ADAL" clId="{E2A7247F-26FF-42A2-86CB-D51852498A55}" dt="2023-10-29T17:12:02.493" v="98" actId="1076"/>
        <pc:sldMkLst>
          <pc:docMk/>
          <pc:sldMk cId="1490603368" sldId="268"/>
        </pc:sldMkLst>
        <pc:spChg chg="mod">
          <ac:chgData name="Anna Haeggblom Bjellå" userId="29802756-28f6-42f7-be30-b365b4bcd732" providerId="ADAL" clId="{E2A7247F-26FF-42A2-86CB-D51852498A55}" dt="2023-10-29T17:11:57.084" v="97" actId="1035"/>
          <ac:spMkLst>
            <pc:docMk/>
            <pc:sldMk cId="1490603368" sldId="268"/>
            <ac:spMk id="13" creationId="{2F3BE929-0AF6-4F69-A22C-45F650179A58}"/>
          </ac:spMkLst>
        </pc:spChg>
        <pc:spChg chg="mod">
          <ac:chgData name="Anna Haeggblom Bjellå" userId="29802756-28f6-42f7-be30-b365b4bcd732" providerId="ADAL" clId="{E2A7247F-26FF-42A2-86CB-D51852498A55}" dt="2023-10-29T17:12:02.493" v="98" actId="1076"/>
          <ac:spMkLst>
            <pc:docMk/>
            <pc:sldMk cId="1490603368" sldId="268"/>
            <ac:spMk id="20" creationId="{96EB68BD-0A86-47F7-AC29-FC5599A4DCB7}"/>
          </ac:spMkLst>
        </pc:spChg>
        <pc:spChg chg="mod">
          <ac:chgData name="Anna Haeggblom Bjellå" userId="29802756-28f6-42f7-be30-b365b4bcd732" providerId="ADAL" clId="{E2A7247F-26FF-42A2-86CB-D51852498A55}" dt="2023-10-29T17:11:40.002" v="88" actId="1037"/>
          <ac:spMkLst>
            <pc:docMk/>
            <pc:sldMk cId="1490603368" sldId="268"/>
            <ac:spMk id="3078" creationId="{6579C8D5-F204-4AC3-B8B7-F6ECC217DA33}"/>
          </ac:spMkLst>
        </pc:spChg>
        <pc:picChg chg="del">
          <ac:chgData name="Anna Haeggblom Bjellå" userId="29802756-28f6-42f7-be30-b365b4bcd732" providerId="ADAL" clId="{E2A7247F-26FF-42A2-86CB-D51852498A55}" dt="2023-10-29T17:10:34.313" v="77" actId="478"/>
          <ac:picMkLst>
            <pc:docMk/>
            <pc:sldMk cId="1490603368" sldId="268"/>
            <ac:picMk id="2" creationId="{00000000-0000-0000-0000-000000000000}"/>
          </ac:picMkLst>
        </pc:picChg>
        <pc:picChg chg="add mod">
          <ac:chgData name="Anna Haeggblom Bjellå" userId="29802756-28f6-42f7-be30-b365b4bcd732" providerId="ADAL" clId="{E2A7247F-26FF-42A2-86CB-D51852498A55}" dt="2023-10-29T17:10:56.048" v="81" actId="14100"/>
          <ac:picMkLst>
            <pc:docMk/>
            <pc:sldMk cId="1490603368" sldId="268"/>
            <ac:picMk id="5" creationId="{030C5CE6-1674-C0EF-CCA9-72BFE5D1FB0E}"/>
          </ac:picMkLst>
        </pc:picChg>
      </pc:sldChg>
      <pc:sldChg chg="delSp modSp add mod">
        <pc:chgData name="Anna Haeggblom Bjellå" userId="29802756-28f6-42f7-be30-b365b4bcd732" providerId="ADAL" clId="{E2A7247F-26FF-42A2-86CB-D51852498A55}" dt="2023-12-18T15:43:57.524" v="252" actId="20577"/>
        <pc:sldMkLst>
          <pc:docMk/>
          <pc:sldMk cId="1027559899" sldId="269"/>
        </pc:sldMkLst>
        <pc:spChg chg="mod">
          <ac:chgData name="Anna Haeggblom Bjellå" userId="29802756-28f6-42f7-be30-b365b4bcd732" providerId="ADAL" clId="{E2A7247F-26FF-42A2-86CB-D51852498A55}" dt="2023-12-18T12:45:05.717" v="242" actId="1076"/>
          <ac:spMkLst>
            <pc:docMk/>
            <pc:sldMk cId="1027559899" sldId="269"/>
            <ac:spMk id="5122" creationId="{1F78EA95-3041-49EB-93DE-13075E21CF7C}"/>
          </ac:spMkLst>
        </pc:spChg>
        <pc:spChg chg="mod">
          <ac:chgData name="Anna Haeggblom Bjellå" userId="29802756-28f6-42f7-be30-b365b4bcd732" providerId="ADAL" clId="{E2A7247F-26FF-42A2-86CB-D51852498A55}" dt="2023-12-18T15:43:57.524" v="252" actId="20577"/>
          <ac:spMkLst>
            <pc:docMk/>
            <pc:sldMk cId="1027559899" sldId="269"/>
            <ac:spMk id="5123" creationId="{6CFD26DA-7210-4C5F-8C1C-2690DA308FD0}"/>
          </ac:spMkLst>
        </pc:spChg>
        <pc:spChg chg="del">
          <ac:chgData name="Anna Haeggblom Bjellå" userId="29802756-28f6-42f7-be30-b365b4bcd732" providerId="ADAL" clId="{E2A7247F-26FF-42A2-86CB-D51852498A55}" dt="2023-12-18T12:45:11.882" v="243" actId="478"/>
          <ac:spMkLst>
            <pc:docMk/>
            <pc:sldMk cId="1027559899" sldId="269"/>
            <ac:spMk id="5125" creationId="{8536867F-A0F6-425C-BB28-4662F1BB9D61}"/>
          </ac:spMkLst>
        </pc:spChg>
        <pc:picChg chg="mod">
          <ac:chgData name="Anna Haeggblom Bjellå" userId="29802756-28f6-42f7-be30-b365b4bcd732" providerId="ADAL" clId="{E2A7247F-26FF-42A2-86CB-D51852498A55}" dt="2023-12-18T12:42:52.676" v="152" actId="1076"/>
          <ac:picMkLst>
            <pc:docMk/>
            <pc:sldMk cId="1027559899" sldId="269"/>
            <ac:picMk id="3" creationId="{9845A032-0FAA-7AD2-0671-DCE31AC8D77C}"/>
          </ac:picMkLst>
        </pc:picChg>
        <pc:picChg chg="del">
          <ac:chgData name="Anna Haeggblom Bjellå" userId="29802756-28f6-42f7-be30-b365b4bcd732" providerId="ADAL" clId="{E2A7247F-26FF-42A2-86CB-D51852498A55}" dt="2023-12-18T12:42:45.093" v="150" actId="478"/>
          <ac:picMkLst>
            <pc:docMk/>
            <pc:sldMk cId="1027559899" sldId="269"/>
            <ac:picMk id="4" creationId="{A51610C8-66CA-5E28-E2F0-0D33D4352350}"/>
          </ac:picMkLst>
        </pc:picChg>
      </pc:sldChg>
    </pc:docChg>
  </pc:docChgLst>
  <pc:docChgLst>
    <pc:chgData name="Anna Haeggblom Bjellå" userId="29802756-28f6-42f7-be30-b365b4bcd732" providerId="ADAL" clId="{A44C5CC4-55AA-43CC-8EAE-DD4482E59E9A}"/>
    <pc:docChg chg="undo custSel addSld delSld">
      <pc:chgData name="Anna Haeggblom Bjellå" userId="29802756-28f6-42f7-be30-b365b4bcd732" providerId="ADAL" clId="{A44C5CC4-55AA-43CC-8EAE-DD4482E59E9A}" dt="2022-02-08T22:06:45.348" v="1" actId="47"/>
      <pc:docMkLst>
        <pc:docMk/>
      </pc:docMkLst>
      <pc:sldChg chg="add del">
        <pc:chgData name="Anna Haeggblom Bjellå" userId="29802756-28f6-42f7-be30-b365b4bcd732" providerId="ADAL" clId="{A44C5CC4-55AA-43CC-8EAE-DD4482E59E9A}" dt="2022-02-08T22:06:45.348" v="1" actId="47"/>
        <pc:sldMkLst>
          <pc:docMk/>
          <pc:sldMk cId="680357256" sldId="263"/>
        </pc:sldMkLst>
      </pc:sldChg>
    </pc:docChg>
  </pc:docChgLst>
  <pc:docChgLst>
    <pc:chgData name="Anna Haeggblom Bjellå" userId="29802756-28f6-42f7-be30-b365b4bcd732" providerId="ADAL" clId="{754FC047-8DFD-4914-A0FA-B628DA0DD269}"/>
    <pc:docChg chg="undo custSel addSld delSld modSld">
      <pc:chgData name="Anna Haeggblom Bjellå" userId="29802756-28f6-42f7-be30-b365b4bcd732" providerId="ADAL" clId="{754FC047-8DFD-4914-A0FA-B628DA0DD269}" dt="2022-02-08T22:16:40.375" v="74" actId="1035"/>
      <pc:docMkLst>
        <pc:docMk/>
      </pc:docMkLst>
      <pc:sldChg chg="modSp mod">
        <pc:chgData name="Anna Haeggblom Bjellå" userId="29802756-28f6-42f7-be30-b365b4bcd732" providerId="ADAL" clId="{754FC047-8DFD-4914-A0FA-B628DA0DD269}" dt="2022-02-08T22:13:13.699" v="38" actId="6549"/>
        <pc:sldMkLst>
          <pc:docMk/>
          <pc:sldMk cId="0" sldId="256"/>
        </pc:sldMkLst>
        <pc:spChg chg="mod">
          <ac:chgData name="Anna Haeggblom Bjellå" userId="29802756-28f6-42f7-be30-b365b4bcd732" providerId="ADAL" clId="{754FC047-8DFD-4914-A0FA-B628DA0DD269}" dt="2022-02-08T22:13:13.699" v="38" actId="6549"/>
          <ac:spMkLst>
            <pc:docMk/>
            <pc:sldMk cId="0" sldId="256"/>
            <ac:spMk id="2051" creationId="{E789D312-7A40-423C-8018-6243ADE8CA24}"/>
          </ac:spMkLst>
        </pc:spChg>
        <pc:spChg chg="mod">
          <ac:chgData name="Anna Haeggblom Bjellå" userId="29802756-28f6-42f7-be30-b365b4bcd732" providerId="ADAL" clId="{754FC047-8DFD-4914-A0FA-B628DA0DD269}" dt="2022-02-08T22:10:40.113" v="31" actId="20577"/>
          <ac:spMkLst>
            <pc:docMk/>
            <pc:sldMk cId="0" sldId="256"/>
            <ac:spMk id="2052" creationId="{B814B52A-B570-480D-B5BB-2F0AAD3AED7E}"/>
          </ac:spMkLst>
        </pc:spChg>
      </pc:sldChg>
      <pc:sldChg chg="modSp mod">
        <pc:chgData name="Anna Haeggblom Bjellå" userId="29802756-28f6-42f7-be30-b365b4bcd732" providerId="ADAL" clId="{754FC047-8DFD-4914-A0FA-B628DA0DD269}" dt="2022-02-08T22:11:35.716" v="37" actId="20577"/>
        <pc:sldMkLst>
          <pc:docMk/>
          <pc:sldMk cId="0" sldId="257"/>
        </pc:sldMkLst>
        <pc:spChg chg="mod">
          <ac:chgData name="Anna Haeggblom Bjellå" userId="29802756-28f6-42f7-be30-b365b4bcd732" providerId="ADAL" clId="{754FC047-8DFD-4914-A0FA-B628DA0DD269}" dt="2022-02-08T22:11:35.716" v="37" actId="20577"/>
          <ac:spMkLst>
            <pc:docMk/>
            <pc:sldMk cId="0" sldId="257"/>
            <ac:spMk id="3076" creationId="{FF85DF62-4707-4ED7-A5D7-578270050508}"/>
          </ac:spMkLst>
        </pc:spChg>
      </pc:sldChg>
      <pc:sldChg chg="modSp mod">
        <pc:chgData name="Anna Haeggblom Bjellå" userId="29802756-28f6-42f7-be30-b365b4bcd732" providerId="ADAL" clId="{754FC047-8DFD-4914-A0FA-B628DA0DD269}" dt="2022-02-08T22:11:18.941" v="35" actId="20577"/>
        <pc:sldMkLst>
          <pc:docMk/>
          <pc:sldMk cId="0" sldId="258"/>
        </pc:sldMkLst>
        <pc:spChg chg="mod">
          <ac:chgData name="Anna Haeggblom Bjellå" userId="29802756-28f6-42f7-be30-b365b4bcd732" providerId="ADAL" clId="{754FC047-8DFD-4914-A0FA-B628DA0DD269}" dt="2022-02-08T22:11:18.941" v="35" actId="20577"/>
          <ac:spMkLst>
            <pc:docMk/>
            <pc:sldMk cId="0" sldId="258"/>
            <ac:spMk id="4102" creationId="{896154B3-604F-440E-9603-0FF712F882AB}"/>
          </ac:spMkLst>
        </pc:spChg>
      </pc:sldChg>
      <pc:sldChg chg="addSp modSp mod">
        <pc:chgData name="Anna Haeggblom Bjellå" userId="29802756-28f6-42f7-be30-b365b4bcd732" providerId="ADAL" clId="{754FC047-8DFD-4914-A0FA-B628DA0DD269}" dt="2022-02-08T22:14:01.754" v="43" actId="27309"/>
        <pc:sldMkLst>
          <pc:docMk/>
          <pc:sldMk cId="0" sldId="259"/>
        </pc:sldMkLst>
        <pc:spChg chg="mod">
          <ac:chgData name="Anna Haeggblom Bjellå" userId="29802756-28f6-42f7-be30-b365b4bcd732" providerId="ADAL" clId="{754FC047-8DFD-4914-A0FA-B628DA0DD269}" dt="2022-02-08T22:10:54.953" v="32" actId="20577"/>
          <ac:spMkLst>
            <pc:docMk/>
            <pc:sldMk cId="0" sldId="259"/>
            <ac:spMk id="5125" creationId="{8536867F-A0F6-425C-BB28-4662F1BB9D61}"/>
          </ac:spMkLst>
        </pc:spChg>
        <pc:graphicFrameChg chg="add modGraphic">
          <ac:chgData name="Anna Haeggblom Bjellå" userId="29802756-28f6-42f7-be30-b365b4bcd732" providerId="ADAL" clId="{754FC047-8DFD-4914-A0FA-B628DA0DD269}" dt="2022-02-08T22:14:01.754" v="43" actId="27309"/>
          <ac:graphicFrameMkLst>
            <pc:docMk/>
            <pc:sldMk cId="0" sldId="259"/>
            <ac:graphicFrameMk id="3" creationId="{30524252-F733-4DC9-A521-0713A1755D2A}"/>
          </ac:graphicFrameMkLst>
        </pc:graphicFrameChg>
      </pc:sldChg>
      <pc:sldChg chg="modSp mod">
        <pc:chgData name="Anna Haeggblom Bjellå" userId="29802756-28f6-42f7-be30-b365b4bcd732" providerId="ADAL" clId="{754FC047-8DFD-4914-A0FA-B628DA0DD269}" dt="2022-02-08T22:11:13.426" v="34" actId="20577"/>
        <pc:sldMkLst>
          <pc:docMk/>
          <pc:sldMk cId="0" sldId="261"/>
        </pc:sldMkLst>
        <pc:spChg chg="mod">
          <ac:chgData name="Anna Haeggblom Bjellå" userId="29802756-28f6-42f7-be30-b365b4bcd732" providerId="ADAL" clId="{754FC047-8DFD-4914-A0FA-B628DA0DD269}" dt="2022-02-08T22:11:13.426" v="34" actId="20577"/>
          <ac:spMkLst>
            <pc:docMk/>
            <pc:sldMk cId="0" sldId="261"/>
            <ac:spMk id="6149" creationId="{19D7991A-D7D2-4107-839D-7E5C080676DA}"/>
          </ac:spMkLst>
        </pc:spChg>
      </pc:sldChg>
      <pc:sldChg chg="modSp mod">
        <pc:chgData name="Anna Haeggblom Bjellå" userId="29802756-28f6-42f7-be30-b365b4bcd732" providerId="ADAL" clId="{754FC047-8DFD-4914-A0FA-B628DA0DD269}" dt="2022-02-08T22:11:02.565" v="33" actId="20577"/>
        <pc:sldMkLst>
          <pc:docMk/>
          <pc:sldMk cId="0" sldId="262"/>
        </pc:sldMkLst>
        <pc:spChg chg="mod">
          <ac:chgData name="Anna Haeggblom Bjellå" userId="29802756-28f6-42f7-be30-b365b4bcd732" providerId="ADAL" clId="{754FC047-8DFD-4914-A0FA-B628DA0DD269}" dt="2022-02-08T22:11:02.565" v="33" actId="20577"/>
          <ac:spMkLst>
            <pc:docMk/>
            <pc:sldMk cId="0" sldId="262"/>
            <ac:spMk id="7174" creationId="{AE3677EC-0A15-4A29-940F-140B031821BB}"/>
          </ac:spMkLst>
        </pc:spChg>
      </pc:sldChg>
      <pc:sldChg chg="del">
        <pc:chgData name="Anna Haeggblom Bjellå" userId="29802756-28f6-42f7-be30-b365b4bcd732" providerId="ADAL" clId="{754FC047-8DFD-4914-A0FA-B628DA0DD269}" dt="2022-02-08T22:08:41.094" v="1" actId="47"/>
        <pc:sldMkLst>
          <pc:docMk/>
          <pc:sldMk cId="680357256" sldId="263"/>
        </pc:sldMkLst>
      </pc:sldChg>
      <pc:sldChg chg="addSp delSp add del">
        <pc:chgData name="Anna Haeggblom Bjellå" userId="29802756-28f6-42f7-be30-b365b4bcd732" providerId="ADAL" clId="{754FC047-8DFD-4914-A0FA-B628DA0DD269}" dt="2022-02-08T22:09:19.339" v="8"/>
        <pc:sldMkLst>
          <pc:docMk/>
          <pc:sldMk cId="2115052321" sldId="263"/>
        </pc:sldMkLst>
        <pc:picChg chg="add del">
          <ac:chgData name="Anna Haeggblom Bjellå" userId="29802756-28f6-42f7-be30-b365b4bcd732" providerId="ADAL" clId="{754FC047-8DFD-4914-A0FA-B628DA0DD269}" dt="2022-02-08T22:09:18.823" v="7" actId="478"/>
          <ac:picMkLst>
            <pc:docMk/>
            <pc:sldMk cId="2115052321" sldId="263"/>
            <ac:picMk id="6147" creationId="{4340DEEA-78A2-4ED1-A380-51410F8AE4E5}"/>
          </ac:picMkLst>
        </pc:picChg>
      </pc:sldChg>
      <pc:sldChg chg="del">
        <pc:chgData name="Anna Haeggblom Bjellå" userId="29802756-28f6-42f7-be30-b365b4bcd732" providerId="ADAL" clId="{754FC047-8DFD-4914-A0FA-B628DA0DD269}" dt="2022-02-08T22:08:45.188" v="3" actId="47"/>
        <pc:sldMkLst>
          <pc:docMk/>
          <pc:sldMk cId="1492439827" sldId="264"/>
        </pc:sldMkLst>
      </pc:sldChg>
      <pc:sldChg chg="del">
        <pc:chgData name="Anna Haeggblom Bjellå" userId="29802756-28f6-42f7-be30-b365b4bcd732" providerId="ADAL" clId="{754FC047-8DFD-4914-A0FA-B628DA0DD269}" dt="2022-02-08T22:08:29.607" v="0" actId="47"/>
        <pc:sldMkLst>
          <pc:docMk/>
          <pc:sldMk cId="3291833587" sldId="265"/>
        </pc:sldMkLst>
      </pc:sldChg>
      <pc:sldChg chg="del">
        <pc:chgData name="Anna Haeggblom Bjellå" userId="29802756-28f6-42f7-be30-b365b4bcd732" providerId="ADAL" clId="{754FC047-8DFD-4914-A0FA-B628DA0DD269}" dt="2022-02-08T22:08:43.179" v="2" actId="47"/>
        <pc:sldMkLst>
          <pc:docMk/>
          <pc:sldMk cId="3623142799" sldId="266"/>
        </pc:sldMkLst>
      </pc:sldChg>
      <pc:sldChg chg="addSp delSp modSp add del mod">
        <pc:chgData name="Anna Haeggblom Bjellå" userId="29802756-28f6-42f7-be30-b365b4bcd732" providerId="ADAL" clId="{754FC047-8DFD-4914-A0FA-B628DA0DD269}" dt="2022-02-08T22:16:40.375" v="74" actId="1035"/>
        <pc:sldMkLst>
          <pc:docMk/>
          <pc:sldMk cId="313986669" sldId="267"/>
        </pc:sldMkLst>
        <pc:spChg chg="add mod">
          <ac:chgData name="Anna Haeggblom Bjellå" userId="29802756-28f6-42f7-be30-b365b4bcd732" providerId="ADAL" clId="{754FC047-8DFD-4914-A0FA-B628DA0DD269}" dt="2022-02-08T22:15:44.449" v="57" actId="1076"/>
          <ac:spMkLst>
            <pc:docMk/>
            <pc:sldMk cId="313986669" sldId="267"/>
            <ac:spMk id="13" creationId="{2F3BE929-0AF6-4F69-A22C-45F650179A58}"/>
          </ac:spMkLst>
        </pc:spChg>
        <pc:spChg chg="add mod">
          <ac:chgData name="Anna Haeggblom Bjellå" userId="29802756-28f6-42f7-be30-b365b4bcd732" providerId="ADAL" clId="{754FC047-8DFD-4914-A0FA-B628DA0DD269}" dt="2022-02-08T22:16:40.375" v="74" actId="1035"/>
          <ac:spMkLst>
            <pc:docMk/>
            <pc:sldMk cId="313986669" sldId="267"/>
            <ac:spMk id="20" creationId="{96EB68BD-0A86-47F7-AC29-FC5599A4DCB7}"/>
          </ac:spMkLst>
        </pc:spChg>
        <pc:spChg chg="del mod">
          <ac:chgData name="Anna Haeggblom Bjellå" userId="29802756-28f6-42f7-be30-b365b4bcd732" providerId="ADAL" clId="{754FC047-8DFD-4914-A0FA-B628DA0DD269}" dt="2022-02-08T22:15:22.293" v="53" actId="478"/>
          <ac:spMkLst>
            <pc:docMk/>
            <pc:sldMk cId="313986669" sldId="267"/>
            <ac:spMk id="3075" creationId="{DD8A5264-359C-4884-9C0B-7A90E51B17D4}"/>
          </ac:spMkLst>
        </pc:spChg>
        <pc:spChg chg="mod">
          <ac:chgData name="Anna Haeggblom Bjellå" userId="29802756-28f6-42f7-be30-b365b4bcd732" providerId="ADAL" clId="{754FC047-8DFD-4914-A0FA-B628DA0DD269}" dt="2022-02-08T22:15:40.427" v="56" actId="1076"/>
          <ac:spMkLst>
            <pc:docMk/>
            <pc:sldMk cId="313986669" sldId="267"/>
            <ac:spMk id="3078" creationId="{6579C8D5-F204-4AC3-B8B7-F6ECC217DA33}"/>
          </ac:spMkLst>
        </pc:spChg>
        <pc:picChg chg="del">
          <ac:chgData name="Anna Haeggblom Bjellå" userId="29802756-28f6-42f7-be30-b365b4bcd732" providerId="ADAL" clId="{754FC047-8DFD-4914-A0FA-B628DA0DD269}" dt="2022-02-08T22:09:35.619" v="10" actId="478"/>
          <ac:picMkLst>
            <pc:docMk/>
            <pc:sldMk cId="313986669" sldId="267"/>
            <ac:picMk id="3" creationId="{11B2D6C3-6EC9-4DC9-96D9-17604FB1D719}"/>
          </ac:picMkLst>
        </pc:picChg>
      </pc:sldChg>
      <pc:sldChg chg="add del">
        <pc:chgData name="Anna Haeggblom Bjellå" userId="29802756-28f6-42f7-be30-b365b4bcd732" providerId="ADAL" clId="{754FC047-8DFD-4914-A0FA-B628DA0DD269}" dt="2022-02-08T22:13:58.831" v="42"/>
        <pc:sldMkLst>
          <pc:docMk/>
          <pc:sldMk cId="1286640861" sldId="268"/>
        </pc:sldMkLst>
      </pc:sldChg>
      <pc:sldChg chg="add del">
        <pc:chgData name="Anna Haeggblom Bjellå" userId="29802756-28f6-42f7-be30-b365b4bcd732" providerId="ADAL" clId="{754FC047-8DFD-4914-A0FA-B628DA0DD269}" dt="2022-02-08T22:13:48.726" v="40"/>
        <pc:sldMkLst>
          <pc:docMk/>
          <pc:sldMk cId="1597389771" sldId="268"/>
        </pc:sldMkLst>
      </pc:sldChg>
    </pc:docChg>
  </pc:docChgLst>
  <pc:docChgLst>
    <pc:chgData name="Anna Haeggblom Bjellå" userId="29802756-28f6-42f7-be30-b365b4bcd732" providerId="ADAL" clId="{CF2279AD-2024-4FEC-AD39-DD7BF07CA0B0}"/>
    <pc:docChg chg="modSld">
      <pc:chgData name="Anna Haeggblom Bjellå" userId="29802756-28f6-42f7-be30-b365b4bcd732" providerId="ADAL" clId="{CF2279AD-2024-4FEC-AD39-DD7BF07CA0B0}" dt="2024-08-05T07:44:49.761" v="14" actId="6549"/>
      <pc:docMkLst>
        <pc:docMk/>
      </pc:docMkLst>
      <pc:sldChg chg="addSp delSp modSp mod">
        <pc:chgData name="Anna Haeggblom Bjellå" userId="29802756-28f6-42f7-be30-b365b4bcd732" providerId="ADAL" clId="{CF2279AD-2024-4FEC-AD39-DD7BF07CA0B0}" dt="2024-08-05T07:44:49.761" v="14" actId="6549"/>
        <pc:sldMkLst>
          <pc:docMk/>
          <pc:sldMk cId="0" sldId="262"/>
        </pc:sldMkLst>
        <pc:spChg chg="mod">
          <ac:chgData name="Anna Haeggblom Bjellå" userId="29802756-28f6-42f7-be30-b365b4bcd732" providerId="ADAL" clId="{CF2279AD-2024-4FEC-AD39-DD7BF07CA0B0}" dt="2024-08-05T07:44:33.488" v="10" actId="1038"/>
          <ac:spMkLst>
            <pc:docMk/>
            <pc:sldMk cId="0" sldId="262"/>
            <ac:spMk id="7172" creationId="{C299A71B-436C-4E89-8E2E-DFE3163694D0}"/>
          </ac:spMkLst>
        </pc:spChg>
        <pc:spChg chg="mod">
          <ac:chgData name="Anna Haeggblom Bjellå" userId="29802756-28f6-42f7-be30-b365b4bcd732" providerId="ADAL" clId="{CF2279AD-2024-4FEC-AD39-DD7BF07CA0B0}" dt="2024-08-05T07:44:49.761" v="14" actId="6549"/>
          <ac:spMkLst>
            <pc:docMk/>
            <pc:sldMk cId="0" sldId="262"/>
            <ac:spMk id="7173" creationId="{3447D696-5EB4-4087-9F2C-307E8B0DDC0F}"/>
          </ac:spMkLst>
        </pc:spChg>
        <pc:picChg chg="add mod">
          <ac:chgData name="Anna Haeggblom Bjellå" userId="29802756-28f6-42f7-be30-b365b4bcd732" providerId="ADAL" clId="{CF2279AD-2024-4FEC-AD39-DD7BF07CA0B0}" dt="2024-08-05T07:44:18.225" v="9" actId="14100"/>
          <ac:picMkLst>
            <pc:docMk/>
            <pc:sldMk cId="0" sldId="262"/>
            <ac:picMk id="1026" creationId="{0E3B39F0-CF64-0557-08BF-E15ED30AA9C6}"/>
          </ac:picMkLst>
        </pc:picChg>
        <pc:picChg chg="del mod">
          <ac:chgData name="Anna Haeggblom Bjellå" userId="29802756-28f6-42f7-be30-b365b4bcd732" providerId="ADAL" clId="{CF2279AD-2024-4FEC-AD39-DD7BF07CA0B0}" dt="2024-08-05T07:43:35.960" v="5" actId="478"/>
          <ac:picMkLst>
            <pc:docMk/>
            <pc:sldMk cId="0" sldId="262"/>
            <ac:picMk id="7170" creationId="{AA1B813E-DEF3-42C8-9D2A-7BB6621EE6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3226" y="2227263"/>
            <a:ext cx="4570413" cy="15367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6451" y="4062415"/>
            <a:ext cx="3763963" cy="1831975"/>
          </a:xfrm>
        </p:spPr>
        <p:txBody>
          <a:bodyPr/>
          <a:lstStyle>
            <a:lvl1pPr marL="0" indent="0" algn="ctr">
              <a:buNone/>
              <a:defRPr/>
            </a:lvl1pPr>
            <a:lvl2pPr marL="457180" indent="0" algn="ctr">
              <a:buNone/>
              <a:defRPr/>
            </a:lvl2pPr>
            <a:lvl3pPr marL="914360" indent="0" algn="ctr">
              <a:buNone/>
              <a:defRPr/>
            </a:lvl3pPr>
            <a:lvl4pPr marL="1371540" indent="0" algn="ctr">
              <a:buNone/>
              <a:defRPr/>
            </a:lvl4pPr>
            <a:lvl5pPr marL="1828720" indent="0" algn="ctr">
              <a:buNone/>
              <a:defRPr/>
            </a:lvl5pPr>
            <a:lvl6pPr marL="2285900" indent="0" algn="ctr">
              <a:buNone/>
              <a:defRPr/>
            </a:lvl6pPr>
            <a:lvl7pPr marL="2743080" indent="0" algn="ctr">
              <a:buNone/>
              <a:defRPr/>
            </a:lvl7pPr>
            <a:lvl8pPr marL="3200260" indent="0" algn="ctr">
              <a:buNone/>
              <a:defRPr/>
            </a:lvl8pPr>
            <a:lvl9pPr marL="365744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CFAA3-3FDD-4D2C-A992-30B2AD37F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709FE-2701-4701-A199-47FF47891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48642D-EBF2-43A8-A1AD-B7D5A8120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F3D73-EB48-445F-9800-BC509B0FEB2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1769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9FBD39-CFAE-4342-9334-591CDCBBE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DFD5C3-6E49-48E2-A3F6-8736E0A1A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21410-70A2-4A7D-923F-CAD1293C6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B8D38-102A-4A9C-99C9-D62AF192270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53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898901" y="287340"/>
            <a:ext cx="1209675" cy="6116637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8288" y="287340"/>
            <a:ext cx="3478212" cy="61166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DDF8B1-9A37-444C-82D3-35FB09ADA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68B5B-A6A4-4A13-B0D5-F6C6C4E4F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9BB9D-7E89-495F-941F-30AB70645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6DC71-23BF-4C62-9466-D7A4E7CFC4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9901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855366-58DB-44C5-8D90-D40DF8B07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F98E4-9044-49B5-9B32-8F0DD2A62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9A58B0-8F12-4EF3-A492-7A528659F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E2DA2-FC8D-4CE5-910A-BBC4BDD8058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147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450" y="4606925"/>
            <a:ext cx="4568825" cy="14239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25450" y="3038475"/>
            <a:ext cx="4568825" cy="1568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0" indent="0">
              <a:buNone/>
              <a:defRPr sz="1800"/>
            </a:lvl2pPr>
            <a:lvl3pPr marL="914360" indent="0">
              <a:buNone/>
              <a:defRPr sz="1600"/>
            </a:lvl3pPr>
            <a:lvl4pPr marL="1371540" indent="0">
              <a:buNone/>
              <a:defRPr sz="1400"/>
            </a:lvl4pPr>
            <a:lvl5pPr marL="1828720" indent="0">
              <a:buNone/>
              <a:defRPr sz="1400"/>
            </a:lvl5pPr>
            <a:lvl6pPr marL="2285900" indent="0">
              <a:buNone/>
              <a:defRPr sz="1400"/>
            </a:lvl6pPr>
            <a:lvl7pPr marL="2743080" indent="0">
              <a:buNone/>
              <a:defRPr sz="1400"/>
            </a:lvl7pPr>
            <a:lvl8pPr marL="3200260" indent="0">
              <a:buNone/>
              <a:defRPr sz="1400"/>
            </a:lvl8pPr>
            <a:lvl9pPr marL="365744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FD969-1ACB-4136-A114-76A5FDA65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43604-37E6-43D3-9CF9-D1E95BD93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CDE22-4ACA-4F68-BC59-12B695B90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2249D-6827-4135-8031-47D455319B4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73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68288" y="1673225"/>
            <a:ext cx="2343150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763839" y="1673225"/>
            <a:ext cx="2344737" cy="473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73443-5AA3-4A24-B7F4-C0925061C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8CB9B-C779-4E69-B69F-8C2DC0A44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78C43-629B-47F9-B5AD-A1BD98F5B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BDEFC-E1EF-47F5-B186-30189A51F8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7726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8289" y="1604965"/>
            <a:ext cx="2376487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8289" y="2273302"/>
            <a:ext cx="2376487" cy="4130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2732088" y="1604965"/>
            <a:ext cx="2376487" cy="6683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732088" y="2273302"/>
            <a:ext cx="2376487" cy="4130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D00516-BB27-4634-9CC6-C6485DB26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519D55-2B2F-40F2-9557-4C42DF6AD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4E24F0-C141-40ED-BD16-187675FA8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6EF5C-96C5-41DD-AF5E-B9530D34852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352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7991F4-A28A-43FB-A420-B77BC32FE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818975-C274-44AD-8456-7AB9874B1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68F485-F09A-4193-B6F8-127372250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363AB-B9F1-451B-B1F0-F3F6BECB914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238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AB4B1C-7BAF-4343-A724-5715E953B6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D9E974-4109-4584-A2BE-47814AAB0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57C955-D6D2-43E5-A69B-8BC6882C8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A9BC6-CB1A-43C4-B66D-3BE016124CF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5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8288" y="285750"/>
            <a:ext cx="1770062" cy="1214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01851" y="285752"/>
            <a:ext cx="3006725" cy="6118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68288" y="1500188"/>
            <a:ext cx="1770062" cy="4903787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DD459-DC49-4335-BFBC-558104077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DBCF0-4E04-49F1-AE07-27172299E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4BD03-D2EE-4E76-AAAC-73BB24272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84AB8-DE50-455B-AAA5-DACD8C15EF5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05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4100" y="5018090"/>
            <a:ext cx="3225800" cy="5921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54100" y="641350"/>
            <a:ext cx="3225800" cy="4300538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54100" y="5610227"/>
            <a:ext cx="3225800" cy="841375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E5020-9F91-42F3-AE84-27C6CBA4A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EB8C4-6D0D-4048-B8B4-725F4D3DA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0D2AC-7E1B-41F3-97F0-91F39DD74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9827-3FA0-4BAA-8270-23EBC2CAF62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714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B6658D-99F2-4E84-BD4C-47FC99A40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9" y="287340"/>
            <a:ext cx="48402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FCF1A2-2EF1-439E-8AD5-29643FCE2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9" y="1673225"/>
            <a:ext cx="4840287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7C5B64-AD87-4758-92A6-3687BBD37D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8288" y="6527802"/>
            <a:ext cx="12557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defTabSz="684183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D62C91-F7CE-4406-AE45-F8E5600827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739" y="6527802"/>
            <a:ext cx="17033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algn="ctr" defTabSz="684183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056D72-E142-41F9-B5B3-F267478461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2863" y="6527802"/>
            <a:ext cx="12557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25" tIns="34212" rIns="68425" bIns="34212" numCol="1" anchor="t" anchorCtr="0" compatLnSpc="1">
            <a:prstTxWarp prst="textNoShape">
              <a:avLst/>
            </a:prstTxWarp>
          </a:bodyPr>
          <a:lstStyle>
            <a:lvl1pPr algn="r" defTabSz="684183">
              <a:defRPr sz="1000"/>
            </a:lvl1pPr>
          </a:lstStyle>
          <a:p>
            <a:fld id="{3B4247AB-2138-4DB9-885E-8749BE50E692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defTabSz="68418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45718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91436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37154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828720" algn="ctr" defTabSz="68418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64" indent="-257164" algn="l" defTabSz="68418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01" indent="-212716" algn="l" defTabSz="68418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5626" indent="-171443" algn="l" defTabSz="684183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196922" indent="-169855" algn="l" defTabSz="684183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39808" indent="-171443" algn="l" defTabSz="684183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99698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45416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91134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368528" indent="-171443" algn="l" defTabSz="68418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14297796-BE34-4DA4-BF4B-493EE8D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98475"/>
            <a:ext cx="1847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300"/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1AB9883D-5A8A-43FC-AF44-3A940B1F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7177" name="Picture 19" descr="MC900330230[1]">
            <a:extLst>
              <a:ext uri="{FF2B5EF4-FFF2-40B4-BE49-F238E27FC236}">
                <a16:creationId xmlns:a16="http://schemas.microsoft.com/office/drawing/2014/main" id="{CC68C58C-2DBA-4FFD-AC73-E429E7F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84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MC900330230[1]">
            <a:extLst>
              <a:ext uri="{FF2B5EF4-FFF2-40B4-BE49-F238E27FC236}">
                <a16:creationId xmlns:a16="http://schemas.microsoft.com/office/drawing/2014/main" id="{B0B9F19E-5C7B-4161-8CFB-D66356B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9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1" descr="MC900330230[1]">
            <a:extLst>
              <a:ext uri="{FF2B5EF4-FFF2-40B4-BE49-F238E27FC236}">
                <a16:creationId xmlns:a16="http://schemas.microsoft.com/office/drawing/2014/main" id="{6A774D3C-45A6-46D5-BDD5-E86D3A2C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MC900330230[1]">
            <a:extLst>
              <a:ext uri="{FF2B5EF4-FFF2-40B4-BE49-F238E27FC236}">
                <a16:creationId xmlns:a16="http://schemas.microsoft.com/office/drawing/2014/main" id="{6A8BDD72-6808-43A8-A6F7-0562A35E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MC900330230[1]">
            <a:extLst>
              <a:ext uri="{FF2B5EF4-FFF2-40B4-BE49-F238E27FC236}">
                <a16:creationId xmlns:a16="http://schemas.microsoft.com/office/drawing/2014/main" id="{8A1A9CCA-708B-40E4-BB88-31BD3FC1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4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MC900330230[1]">
            <a:extLst>
              <a:ext uri="{FF2B5EF4-FFF2-40B4-BE49-F238E27FC236}">
                <a16:creationId xmlns:a16="http://schemas.microsoft.com/office/drawing/2014/main" id="{00AA860C-DE51-4CA9-BF3B-9E446D6B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1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MC900330230[1]">
            <a:extLst>
              <a:ext uri="{FF2B5EF4-FFF2-40B4-BE49-F238E27FC236}">
                <a16:creationId xmlns:a16="http://schemas.microsoft.com/office/drawing/2014/main" id="{08017415-88F2-422F-AA15-3F9EAE57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63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8D89596-123C-F2BA-9CB8-D3AC1550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29"/>
          <a:stretch/>
        </p:blipFill>
        <p:spPr>
          <a:xfrm>
            <a:off x="456183" y="1187716"/>
            <a:ext cx="4608512" cy="4384378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47376CC-175A-DFA1-A4FA-31EF16832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71" y="272207"/>
            <a:ext cx="856693" cy="8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>
            <a:extLst>
              <a:ext uri="{FF2B5EF4-FFF2-40B4-BE49-F238E27FC236}">
                <a16:creationId xmlns:a16="http://schemas.microsoft.com/office/drawing/2014/main" id="{DD8A5264-359C-4884-9C0B-7A90E51B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415" y="847725"/>
            <a:ext cx="2664296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Degerfors BK, Närke-distriktet.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Karlskoga tillsammans med Pär, två schäfrar och en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aussie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skh,sph,rph,sökh,ptrh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(skydds, sök,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och NOM (skydds, sök,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t.o.m. championat i skydds, spår, rapport, sök och lydnad. Deltagit i tre SM (skydds) och ett NOM (skydds). 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FF85DF62-4707-4ED7-A5D7-57827005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40" y="3944548"/>
            <a:ext cx="4824982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Sammankallande i UG Bruks.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teoretiska och praktiska aspirantprov för domare (tillverkar och rättar).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738" y="415925"/>
            <a:ext cx="2803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Anna Haeggblom Bjellå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3080" name="Picture 13" descr="MC900304771[1]">
            <a:extLst>
              <a:ext uri="{FF2B5EF4-FFF2-40B4-BE49-F238E27FC236}">
                <a16:creationId xmlns:a16="http://schemas.microsoft.com/office/drawing/2014/main" id="{0343E825-F2DA-4035-BD81-C190C2B0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MC900304771[1]">
            <a:extLst>
              <a:ext uri="{FF2B5EF4-FFF2-40B4-BE49-F238E27FC236}">
                <a16:creationId xmlns:a16="http://schemas.microsoft.com/office/drawing/2014/main" id="{4E294004-C17A-4F70-A653-E6C8610C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MC900304771[1]">
            <a:extLst>
              <a:ext uri="{FF2B5EF4-FFF2-40B4-BE49-F238E27FC236}">
                <a16:creationId xmlns:a16="http://schemas.microsoft.com/office/drawing/2014/main" id="{7014923D-6E32-47A3-A9BF-0FF8A671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51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MC900304771[1]">
            <a:extLst>
              <a:ext uri="{FF2B5EF4-FFF2-40B4-BE49-F238E27FC236}">
                <a16:creationId xmlns:a16="http://schemas.microsoft.com/office/drawing/2014/main" id="{1FE3332E-AB3A-47A4-B070-82F110F6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58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MC900304771[1]">
            <a:extLst>
              <a:ext uri="{FF2B5EF4-FFF2-40B4-BE49-F238E27FC236}">
                <a16:creationId xmlns:a16="http://schemas.microsoft.com/office/drawing/2014/main" id="{D6946C21-0EC1-4500-926E-C0967FE20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38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MC900304771[1]">
            <a:extLst>
              <a:ext uri="{FF2B5EF4-FFF2-40B4-BE49-F238E27FC236}">
                <a16:creationId xmlns:a16="http://schemas.microsoft.com/office/drawing/2014/main" id="{CB9FF331-19BA-429F-BE2B-CCC58B81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18" y="5715917"/>
            <a:ext cx="5032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E400B6A-54C6-0F1B-78B3-DFB46FD6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77" y="397956"/>
            <a:ext cx="2035537" cy="3150900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5">
            <a:extLst>
              <a:ext uri="{FF2B5EF4-FFF2-40B4-BE49-F238E27FC236}">
                <a16:creationId xmlns:a16="http://schemas.microsoft.com/office/drawing/2014/main" id="{B9E3CC72-73F3-47AF-A0FE-63A9A4AA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742" y="319088"/>
            <a:ext cx="2400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latin typeface="Times New Roman" panose="02020603050405020304" pitchFamily="18" charset="0"/>
              </a:rPr>
              <a:t>Lennart Larsson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01CC7D87-BFF8-4115-8C78-DC5C850E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391" y="845513"/>
            <a:ext cx="2736404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Botkyrka BK, SBK Sörmlands distrikt.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Sorunda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Nynäshamn, tillsammans med en schäfer och två katter.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(skydds, sök) och NOM (skydds). Tidigare tävlingsfigurant.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Tävlat skydds, spår, rapport och sök samt deltagit i tre SM i sök och ett SM i skydds. </a:t>
            </a:r>
          </a:p>
        </p:txBody>
      </p:sp>
      <p:pic>
        <p:nvPicPr>
          <p:cNvPr id="4100" name="Picture 8">
            <a:extLst>
              <a:ext uri="{FF2B5EF4-FFF2-40B4-BE49-F238E27FC236}">
                <a16:creationId xmlns:a16="http://schemas.microsoft.com/office/drawing/2014/main" id="{AFD404D5-F184-4042-A575-4455B4FB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88950"/>
            <a:ext cx="1812925" cy="271938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10">
            <a:extLst>
              <a:ext uri="{FF2B5EF4-FFF2-40B4-BE49-F238E27FC236}">
                <a16:creationId xmlns:a16="http://schemas.microsoft.com/office/drawing/2014/main" id="{896154B3-604F-440E-9603-0FF712F88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440113"/>
            <a:ext cx="467995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uttagningar av domare och figuranter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lagledning och uttagningen av deltagare till NOM.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4103" name="Rectangle 11">
            <a:extLst>
              <a:ext uri="{FF2B5EF4-FFF2-40B4-BE49-F238E27FC236}">
                <a16:creationId xmlns:a16="http://schemas.microsoft.com/office/drawing/2014/main" id="{646A61C4-7EF1-4B70-BAE4-BD74ADD72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104" name="Picture 13" descr="MC900332986[1]">
            <a:extLst>
              <a:ext uri="{FF2B5EF4-FFF2-40B4-BE49-F238E27FC236}">
                <a16:creationId xmlns:a16="http://schemas.microsoft.com/office/drawing/2014/main" id="{F556BB62-97AB-4707-809A-66F1D766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614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MC900332986[1]">
            <a:extLst>
              <a:ext uri="{FF2B5EF4-FFF2-40B4-BE49-F238E27FC236}">
                <a16:creationId xmlns:a16="http://schemas.microsoft.com/office/drawing/2014/main" id="{9B430E79-2216-4D98-9B92-260C6A92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4751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5" descr="MC900332986[1]">
            <a:extLst>
              <a:ext uri="{FF2B5EF4-FFF2-40B4-BE49-F238E27FC236}">
                <a16:creationId xmlns:a16="http://schemas.microsoft.com/office/drawing/2014/main" id="{92E041E0-66E7-400C-9A75-B2199801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7064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 descr="MC900332986[1]">
            <a:extLst>
              <a:ext uri="{FF2B5EF4-FFF2-40B4-BE49-F238E27FC236}">
                <a16:creationId xmlns:a16="http://schemas.microsoft.com/office/drawing/2014/main" id="{64D2EDF4-6CC4-4D49-BC4F-F8039E3FE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6201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MC900332986[1]">
            <a:extLst>
              <a:ext uri="{FF2B5EF4-FFF2-40B4-BE49-F238E27FC236}">
                <a16:creationId xmlns:a16="http://schemas.microsoft.com/office/drawing/2014/main" id="{8BE5F65E-B79C-4D93-92CD-ED50CFA9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364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" descr="MC900332986[1]">
            <a:extLst>
              <a:ext uri="{FF2B5EF4-FFF2-40B4-BE49-F238E27FC236}">
                <a16:creationId xmlns:a16="http://schemas.microsoft.com/office/drawing/2014/main" id="{4717A656-34B5-4ED7-A852-AF5271FE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0526" y="5156869"/>
            <a:ext cx="5048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>
            <a:extLst>
              <a:ext uri="{FF2B5EF4-FFF2-40B4-BE49-F238E27FC236}">
                <a16:creationId xmlns:a16="http://schemas.microsoft.com/office/drawing/2014/main" id="{E789D312-7A40-423C-8018-6243ADE8C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415" y="848271"/>
            <a:ext cx="25923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Linköpings BK, Östergötlands distrikt.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Jag och min fru bor utanför Linköping och har två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hemma. Tillsammans har vi kennel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Sparring´s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och föder upp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på hobbynivå.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(spår, rapport) och NOM (sök).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i skydds, spår (SM), rapport och sök.</a:t>
            </a: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B814B52A-B570-480D-B5BB-2F0AAD3A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6" y="3701876"/>
            <a:ext cx="467994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Mina arbetsuppgifter i gruppen är bland annat ekonomi och uttagning av domare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Rättar teoretiska aspirantprov för domare.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2053" name="Text Box 15">
            <a:extLst>
              <a:ext uri="{FF2B5EF4-FFF2-40B4-BE49-F238E27FC236}">
                <a16:creationId xmlns:a16="http://schemas.microsoft.com/office/drawing/2014/main" id="{90BA1D17-6288-4210-B4F0-888E6E47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214" y="401638"/>
            <a:ext cx="2075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b="1">
                <a:latin typeface="Times New Roman" panose="02020603050405020304" pitchFamily="18" charset="0"/>
              </a:rPr>
              <a:t>Mats Axelsson</a:t>
            </a:r>
          </a:p>
        </p:txBody>
      </p:sp>
      <p:sp>
        <p:nvSpPr>
          <p:cNvPr id="2055" name="Rectangle 10">
            <a:extLst>
              <a:ext uri="{FF2B5EF4-FFF2-40B4-BE49-F238E27FC236}">
                <a16:creationId xmlns:a16="http://schemas.microsoft.com/office/drawing/2014/main" id="{8AD36283-8727-47D1-8004-BBC73C35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2056" name="Picture 14" descr="MC900330281[1]">
            <a:extLst>
              <a:ext uri="{FF2B5EF4-FFF2-40B4-BE49-F238E27FC236}">
                <a16:creationId xmlns:a16="http://schemas.microsoft.com/office/drawing/2014/main" id="{2C497472-9069-4FBE-B68A-FA594FB3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000" y="5960839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MC900330281[1]">
            <a:extLst>
              <a:ext uri="{FF2B5EF4-FFF2-40B4-BE49-F238E27FC236}">
                <a16:creationId xmlns:a16="http://schemas.microsoft.com/office/drawing/2014/main" id="{FB2CB5FD-C6D2-41C8-8F18-E64BAFEE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5113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MC900330281[1]">
            <a:extLst>
              <a:ext uri="{FF2B5EF4-FFF2-40B4-BE49-F238E27FC236}">
                <a16:creationId xmlns:a16="http://schemas.microsoft.com/office/drawing/2014/main" id="{AAAD3FB1-9AC2-4A2C-AA33-5906FF11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2100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MC900330281[1]">
            <a:extLst>
              <a:ext uri="{FF2B5EF4-FFF2-40B4-BE49-F238E27FC236}">
                <a16:creationId xmlns:a16="http://schemas.microsoft.com/office/drawing/2014/main" id="{55B57A57-7A35-46ED-AD83-37733F73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4400" y="5965602"/>
            <a:ext cx="431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MC900330281[1]">
            <a:extLst>
              <a:ext uri="{FF2B5EF4-FFF2-40B4-BE49-F238E27FC236}">
                <a16:creationId xmlns:a16="http://schemas.microsoft.com/office/drawing/2014/main" id="{93B81B4D-4405-4B2C-A6EF-EAB3823F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9088" y="5970364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MC900330281[1]">
            <a:extLst>
              <a:ext uri="{FF2B5EF4-FFF2-40B4-BE49-F238E27FC236}">
                <a16:creationId xmlns:a16="http://schemas.microsoft.com/office/drawing/2014/main" id="{E8729A2F-4054-4E03-BEB6-71E36B87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800" y="5970364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7A89158-05A8-1289-025F-172BC9893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3"/>
          <a:stretch/>
        </p:blipFill>
        <p:spPr>
          <a:xfrm>
            <a:off x="401018" y="438783"/>
            <a:ext cx="1999282" cy="3024336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>
            <a:extLst>
              <a:ext uri="{FF2B5EF4-FFF2-40B4-BE49-F238E27FC236}">
                <a16:creationId xmlns:a16="http://schemas.microsoft.com/office/drawing/2014/main" id="{14297796-BE34-4DA4-BF4B-493EE8D3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498475"/>
            <a:ext cx="18473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300"/>
          </a:p>
        </p:txBody>
      </p:sp>
      <p:sp>
        <p:nvSpPr>
          <p:cNvPr id="7172" name="Text Box 15">
            <a:extLst>
              <a:ext uri="{FF2B5EF4-FFF2-40B4-BE49-F238E27FC236}">
                <a16:creationId xmlns:a16="http://schemas.microsoft.com/office/drawing/2014/main" id="{C299A71B-436C-4E89-8E2E-DFE316369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548" y="379413"/>
            <a:ext cx="3024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Marianne (Maja) Dahlin</a:t>
            </a:r>
          </a:p>
        </p:txBody>
      </p:sp>
      <p:sp>
        <p:nvSpPr>
          <p:cNvPr id="7173" name="Text Box 10">
            <a:extLst>
              <a:ext uri="{FF2B5EF4-FFF2-40B4-BE49-F238E27FC236}">
                <a16:creationId xmlns:a16="http://schemas.microsoft.com/office/drawing/2014/main" id="{3447D696-5EB4-4087-9F2C-307E8B0DD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99" y="811213"/>
            <a:ext cx="2735831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Ljusdals BHK, Gävleborgs distrikt.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en by utanför Ljusdal i Hälsingland med man</a:t>
            </a:r>
            <a:r>
              <a:rPr lang="sv-SE" altLang="sv-SE" sz="1200">
                <a:latin typeface="Calibri" panose="020F0502020204030204" pitchFamily="34" charset="0"/>
                <a:cs typeface="Calibri" panose="020F0502020204030204" pitchFamily="34" charset="0"/>
              </a:rPr>
              <a:t>, schäfertik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och två katter.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sph,rph,sökh,ptrh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försvarsmaktmästerskapen för patrullhundar (SM).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spår- och patrullhund samt försvarsmaktmästerskapen för patrullhundar (SM).</a:t>
            </a: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AE3677EC-0A15-4A29-940F-140B0318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6" y="3800599"/>
            <a:ext cx="467937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Arbetsuppgifter i gruppen är bl.a. att sköta minnesanteckningar och protokoll.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Tar hand om alla frågeställningar när det gäller patrullhund. 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att hålla utbildningsplaner patrull aktuella efter regelrevideringar.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Rättar praktiska aspirantprov för domare.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1AB9883D-5A8A-43FC-AF44-3A940B1F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7177" name="Picture 19" descr="MC900330230[1]">
            <a:extLst>
              <a:ext uri="{FF2B5EF4-FFF2-40B4-BE49-F238E27FC236}">
                <a16:creationId xmlns:a16="http://schemas.microsoft.com/office/drawing/2014/main" id="{CC68C58C-2DBA-4FFD-AC73-E429E7F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84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 descr="MC900330230[1]">
            <a:extLst>
              <a:ext uri="{FF2B5EF4-FFF2-40B4-BE49-F238E27FC236}">
                <a16:creationId xmlns:a16="http://schemas.microsoft.com/office/drawing/2014/main" id="{B0B9F19E-5C7B-4161-8CFB-D66356B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9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1" descr="MC900330230[1]">
            <a:extLst>
              <a:ext uri="{FF2B5EF4-FFF2-40B4-BE49-F238E27FC236}">
                <a16:creationId xmlns:a16="http://schemas.microsoft.com/office/drawing/2014/main" id="{6A774D3C-45A6-46D5-BDD5-E86D3A2C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2" descr="MC900330230[1]">
            <a:extLst>
              <a:ext uri="{FF2B5EF4-FFF2-40B4-BE49-F238E27FC236}">
                <a16:creationId xmlns:a16="http://schemas.microsoft.com/office/drawing/2014/main" id="{6A8BDD72-6808-43A8-A6F7-0562A35E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3" descr="MC900330230[1]">
            <a:extLst>
              <a:ext uri="{FF2B5EF4-FFF2-40B4-BE49-F238E27FC236}">
                <a16:creationId xmlns:a16="http://schemas.microsoft.com/office/drawing/2014/main" id="{8A1A9CCA-708B-40E4-BB88-31BD3FC1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46" y="5744815"/>
            <a:ext cx="4714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MC900330230[1]">
            <a:extLst>
              <a:ext uri="{FF2B5EF4-FFF2-40B4-BE49-F238E27FC236}">
                <a16:creationId xmlns:a16="http://schemas.microsoft.com/office/drawing/2014/main" id="{00AA860C-DE51-4CA9-BF3B-9E446D6B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1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MC900330230[1]">
            <a:extLst>
              <a:ext uri="{FF2B5EF4-FFF2-40B4-BE49-F238E27FC236}">
                <a16:creationId xmlns:a16="http://schemas.microsoft.com/office/drawing/2014/main" id="{08017415-88F2-422F-AA15-3F9EAE57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63" y="5744815"/>
            <a:ext cx="471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3B39F0-CF64-0557-08BF-E15ED30AA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9" y="379364"/>
            <a:ext cx="2045845" cy="2701155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463" y="344215"/>
            <a:ext cx="1869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Affe Karlström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56" y="200199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8D73A9F2-6DC1-462F-ABA5-FBD23E5C9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7" y="5888831"/>
            <a:ext cx="489786" cy="633987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8453BED-9DFB-4EF5-B992-FC81C8348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1" y="5888831"/>
            <a:ext cx="489786" cy="633987"/>
          </a:xfrm>
          <a:prstGeom prst="rect">
            <a:avLst/>
          </a:prstGeom>
        </p:spPr>
      </p:pic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339DD024-47E8-409C-A7C1-C5631D29F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5" y="5888831"/>
            <a:ext cx="489786" cy="63398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DA8E088D-8342-4861-A7C5-694336E0F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9" y="5888831"/>
            <a:ext cx="489786" cy="633987"/>
          </a:xfrm>
          <a:prstGeom prst="rect">
            <a:avLst/>
          </a:prstGeom>
        </p:spPr>
      </p:pic>
      <p:pic>
        <p:nvPicPr>
          <p:cNvPr id="17" name="Bildobjekt 16" descr="En bild som visar ritning&#10;&#10;Automatiskt genererad beskrivning">
            <a:extLst>
              <a:ext uri="{FF2B5EF4-FFF2-40B4-BE49-F238E27FC236}">
                <a16:creationId xmlns:a16="http://schemas.microsoft.com/office/drawing/2014/main" id="{4A384445-5CA0-4115-A838-2E8228BD1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83" y="5888831"/>
            <a:ext cx="489786" cy="633987"/>
          </a:xfrm>
          <a:prstGeom prst="rect">
            <a:avLst/>
          </a:prstGeom>
        </p:spPr>
      </p:pic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22F72F98-A668-4271-A556-7E297EA5D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5888831"/>
            <a:ext cx="489786" cy="63398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6B6D24BD-3198-4E4A-A137-D99CF5A99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3" y="5888831"/>
            <a:ext cx="489786" cy="633987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F3BE929-0AF6-4F69-A22C-45F65017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502" y="611923"/>
            <a:ext cx="2440201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Sölvesborgs BK, Osby BK,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Blekinge och Skåne distrikten.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Ranseröd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utanför Hässleholm med min fru Anette, 2 mallar 1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riesen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schäfer, 2 hästar, 14 får, 1 katt, 2 papegojor och 12 ankor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.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dömt SM (sök, spår,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ödom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NOM (rapport, skydds).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Ekl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spår, sök, rapport, skydds.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Har kört fram 9 brukschampion (6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riesen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schäfer, 1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kelpie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1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Tävlat SM i sök och skydds, NOM i sök.</a:t>
            </a: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6EB68BD-0A86-47F7-AC29-FC5599A4D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27" y="3733275"/>
            <a:ext cx="4679949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Arbetsuppgifter i gruppen är bland annat ekonomi och uttagning av domare till SM och NOM. 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Sammankallande i gruppen ”Hitta-SM-arrangör”.</a:t>
            </a:r>
          </a:p>
          <a:p>
            <a:pPr marL="171443" indent="-171443" eaLnBrk="1" hangingPunct="1">
              <a:spcBef>
                <a:spcPct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0C5CE6-1674-C0EF-CCA9-72BFE5D1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67" y="344215"/>
            <a:ext cx="2256657" cy="3096344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60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>
            <a:extLst>
              <a:ext uri="{FF2B5EF4-FFF2-40B4-BE49-F238E27FC236}">
                <a16:creationId xmlns:a16="http://schemas.microsoft.com/office/drawing/2014/main" id="{DD8A5264-359C-4884-9C0B-7A90E51B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51" y="4673293"/>
            <a:ext cx="453792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Skickar brev till medlemmar vars hundar har stört andra hundar under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platsliggning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  <p:sp>
        <p:nvSpPr>
          <p:cNvPr id="3078" name="Text Box 15">
            <a:extLst>
              <a:ext uri="{FF2B5EF4-FFF2-40B4-BE49-F238E27FC236}">
                <a16:creationId xmlns:a16="http://schemas.microsoft.com/office/drawing/2014/main" id="{6579C8D5-F204-4AC3-B8B7-F6ECC217D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475" y="560239"/>
            <a:ext cx="1727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Anna Ahlgren</a:t>
            </a:r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86ABD3E5-7C8A-42ED-8CE8-DDE6CFCC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8D73A9F2-6DC1-462F-ABA5-FBD23E5C9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27" y="5888831"/>
            <a:ext cx="489786" cy="633987"/>
          </a:xfrm>
          <a:prstGeom prst="rect">
            <a:avLst/>
          </a:prstGeom>
        </p:spPr>
      </p:pic>
      <p:pic>
        <p:nvPicPr>
          <p:cNvPr id="14" name="Bildobjekt 13" descr="En bild som visar ritning&#10;&#10;Automatiskt genererad beskrivning">
            <a:extLst>
              <a:ext uri="{FF2B5EF4-FFF2-40B4-BE49-F238E27FC236}">
                <a16:creationId xmlns:a16="http://schemas.microsoft.com/office/drawing/2014/main" id="{C8453BED-9DFB-4EF5-B992-FC81C8348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1" y="5888831"/>
            <a:ext cx="489786" cy="633987"/>
          </a:xfrm>
          <a:prstGeom prst="rect">
            <a:avLst/>
          </a:prstGeom>
        </p:spPr>
      </p:pic>
      <p:pic>
        <p:nvPicPr>
          <p:cNvPr id="15" name="Bildobjekt 14" descr="En bild som visar ritning&#10;&#10;Automatiskt genererad beskrivning">
            <a:extLst>
              <a:ext uri="{FF2B5EF4-FFF2-40B4-BE49-F238E27FC236}">
                <a16:creationId xmlns:a16="http://schemas.microsoft.com/office/drawing/2014/main" id="{339DD024-47E8-409C-A7C1-C5631D29F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55" y="5888831"/>
            <a:ext cx="489786" cy="633987"/>
          </a:xfrm>
          <a:prstGeom prst="rect">
            <a:avLst/>
          </a:prstGeom>
        </p:spPr>
      </p:pic>
      <p:pic>
        <p:nvPicPr>
          <p:cNvPr id="16" name="Bildobjekt 15" descr="En bild som visar ritning&#10;&#10;Automatiskt genererad beskrivning">
            <a:extLst>
              <a:ext uri="{FF2B5EF4-FFF2-40B4-BE49-F238E27FC236}">
                <a16:creationId xmlns:a16="http://schemas.microsoft.com/office/drawing/2014/main" id="{DA8E088D-8342-4861-A7C5-694336E0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19" y="5888831"/>
            <a:ext cx="489786" cy="633987"/>
          </a:xfrm>
          <a:prstGeom prst="rect">
            <a:avLst/>
          </a:prstGeom>
        </p:spPr>
      </p:pic>
      <p:pic>
        <p:nvPicPr>
          <p:cNvPr id="17" name="Bildobjekt 16" descr="En bild som visar ritning&#10;&#10;Automatiskt genererad beskrivning">
            <a:extLst>
              <a:ext uri="{FF2B5EF4-FFF2-40B4-BE49-F238E27FC236}">
                <a16:creationId xmlns:a16="http://schemas.microsoft.com/office/drawing/2014/main" id="{4A384445-5CA0-4115-A838-2E8228BD1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83" y="5888831"/>
            <a:ext cx="489786" cy="633987"/>
          </a:xfrm>
          <a:prstGeom prst="rect">
            <a:avLst/>
          </a:prstGeom>
        </p:spPr>
      </p:pic>
      <p:pic>
        <p:nvPicPr>
          <p:cNvPr id="18" name="Bildobjekt 17" descr="En bild som visar ritning&#10;&#10;Automatiskt genererad beskrivning">
            <a:extLst>
              <a:ext uri="{FF2B5EF4-FFF2-40B4-BE49-F238E27FC236}">
                <a16:creationId xmlns:a16="http://schemas.microsoft.com/office/drawing/2014/main" id="{22F72F98-A668-4271-A556-7E297EA5D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9" y="5888831"/>
            <a:ext cx="489786" cy="633987"/>
          </a:xfrm>
          <a:prstGeom prst="rect">
            <a:avLst/>
          </a:prstGeom>
        </p:spPr>
      </p:pic>
      <p:pic>
        <p:nvPicPr>
          <p:cNvPr id="19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6B6D24BD-3198-4E4A-A137-D99CF5A9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3" y="5888831"/>
            <a:ext cx="489786" cy="633987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06827421-6EDA-CB45-5287-0C6EFCD1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9" y="416223"/>
            <a:ext cx="2674032" cy="4040872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AB3B3C1-ADB5-1239-8266-EE9C3745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715" y="1010020"/>
            <a:ext cx="178684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Mälarö BK, Stockholms-distriktet.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Bromma med två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collies.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), har dömt SM och NOM i sök.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tävlat i sök (SM) och spår.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Övrigt: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Har utbildat tävlingsledare och domare i Stockholms-distriktet.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v-SE" alt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>
            <a:extLst>
              <a:ext uri="{FF2B5EF4-FFF2-40B4-BE49-F238E27FC236}">
                <a16:creationId xmlns:a16="http://schemas.microsoft.com/office/drawing/2014/main" id="{1F78EA95-3041-49EB-93DE-13075E21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931" y="378523"/>
            <a:ext cx="1980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>
                <a:latin typeface="Times New Roman" panose="02020603050405020304" pitchFamily="18" charset="0"/>
              </a:rPr>
              <a:t>Catrin Englund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CFD26DA-7210-4C5F-8C1C-2690DA30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338" y="611485"/>
            <a:ext cx="208634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Medlem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Gnesta-Trosa BK, Sörmlandsdistriktet.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Bor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i Trosa med sambo och 1 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malinois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och 1 schäfer.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Dömer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Domare 1 (</a:t>
            </a:r>
            <a:r>
              <a:rPr lang="sv-SE" alt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skh,sph,rph,sökh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eaLnBrk="1" hangingPunct="1">
              <a:spcAft>
                <a:spcPts val="600"/>
              </a:spcAft>
            </a:pPr>
            <a:r>
              <a:rPr lang="sv-SE" alt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Tävlingserfarenhet: </a:t>
            </a: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Sök, spår och tävlat SM i skydd.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8536867F-A0F6-425C-BB28-4662F1BB9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7" y="3440559"/>
            <a:ext cx="4824982" cy="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5625" indent="-212725" defTabSz="684213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663" indent="-171450" defTabSz="684213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6975" indent="-169863" defTabSz="684213" eaLnBrk="0" hangingPunct="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9875" indent="-171450" defTabSz="684213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9970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42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14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68675" indent="-17145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43" indent="-171443" eaLnBrk="1" hangingPunct="1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Arbetar med utbildningsplaner för tävlingssekreterare och tävlingsledare.</a:t>
            </a:r>
          </a:p>
          <a:p>
            <a:pPr marL="171443" lvl="2">
              <a:spcBef>
                <a:spcPts val="0"/>
              </a:spcBef>
              <a:spcAft>
                <a:spcPts val="300"/>
              </a:spcAft>
            </a:pPr>
            <a:r>
              <a:rPr lang="sv-SE" alt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Är delaktig i gruppens övriga uppgifter; regeltolkningar, utbildning, utvärdering av SM m.m.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EFA706BC-AC09-4CD9-8E71-18354582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0025"/>
            <a:ext cx="5040313" cy="6697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pic>
        <p:nvPicPr>
          <p:cNvPr id="5130" name="Picture 12" descr="MC900389178[1]">
            <a:extLst>
              <a:ext uri="{FF2B5EF4-FFF2-40B4-BE49-F238E27FC236}">
                <a16:creationId xmlns:a16="http://schemas.microsoft.com/office/drawing/2014/main" id="{6A92CFC7-905B-4059-8B11-8BDF5A6E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98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MC900389178[1]">
            <a:extLst>
              <a:ext uri="{FF2B5EF4-FFF2-40B4-BE49-F238E27FC236}">
                <a16:creationId xmlns:a16="http://schemas.microsoft.com/office/drawing/2014/main" id="{B70A29FC-B6F4-4716-BB17-2F468DC1C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95" y="5261645"/>
            <a:ext cx="5762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MC900389178[1]">
            <a:extLst>
              <a:ext uri="{FF2B5EF4-FFF2-40B4-BE49-F238E27FC236}">
                <a16:creationId xmlns:a16="http://schemas.microsoft.com/office/drawing/2014/main" id="{F664EA19-9EF5-4646-B105-904BC0F8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46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MC900389178[1]">
            <a:extLst>
              <a:ext uri="{FF2B5EF4-FFF2-40B4-BE49-F238E27FC236}">
                <a16:creationId xmlns:a16="http://schemas.microsoft.com/office/drawing/2014/main" id="{428E430D-56BC-4D9E-8178-3845EA0A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" y="5261645"/>
            <a:ext cx="5762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MC900389178[1]">
            <a:extLst>
              <a:ext uri="{FF2B5EF4-FFF2-40B4-BE49-F238E27FC236}">
                <a16:creationId xmlns:a16="http://schemas.microsoft.com/office/drawing/2014/main" id="{AB1861F6-6DB8-40EF-AD50-31F6D30D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03" y="5261645"/>
            <a:ext cx="5762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51610C8-66CA-5E28-E2F0-0D33D435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8" y="389097"/>
            <a:ext cx="2590297" cy="2768938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84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27918</TotalTime>
  <Words>784</Words>
  <Application>Microsoft Office PowerPoint</Application>
  <PresentationFormat>B5 (ISO) (176 x 250 mm)</PresentationFormat>
  <Paragraphs>60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hp</dc:creator>
  <cp:lastModifiedBy>Anna Haeggblom Bjellå</cp:lastModifiedBy>
  <cp:revision>111</cp:revision>
  <cp:lastPrinted>2022-02-17T11:51:10Z</cp:lastPrinted>
  <dcterms:created xsi:type="dcterms:W3CDTF">2014-03-15T21:05:14Z</dcterms:created>
  <dcterms:modified xsi:type="dcterms:W3CDTF">2024-08-05T07:44:53Z</dcterms:modified>
</cp:coreProperties>
</file>