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70" r:id="rId2"/>
    <p:sldId id="271" r:id="rId3"/>
    <p:sldId id="257" r:id="rId4"/>
    <p:sldId id="258" r:id="rId5"/>
    <p:sldId id="262" r:id="rId6"/>
    <p:sldId id="268" r:id="rId7"/>
    <p:sldId id="267" r:id="rId8"/>
    <p:sldId id="259" r:id="rId9"/>
    <p:sldId id="256" r:id="rId10"/>
  </p:sldIdLst>
  <p:sldSz cx="5376863" cy="7169150" type="B5ISO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58" userDrawn="1">
          <p15:clr>
            <a:srgbClr val="A4A3A4"/>
          </p15:clr>
        </p15:guide>
        <p15:guide id="2" pos="16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319F9-2352-4B77-99F2-C8575D141A4C}" v="43" dt="2025-06-24T10:22:14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5" autoAdjust="0"/>
    <p:restoredTop sz="94660"/>
  </p:normalViewPr>
  <p:slideViewPr>
    <p:cSldViewPr>
      <p:cViewPr>
        <p:scale>
          <a:sx n="154" d="100"/>
          <a:sy n="154" d="100"/>
        </p:scale>
        <p:origin x="2604" y="348"/>
      </p:cViewPr>
      <p:guideLst>
        <p:guide orient="horz" pos="2258"/>
        <p:guide pos="16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nie Hansson" userId="de2ce048d797b6ff" providerId="LiveId" clId="{D27319F9-2352-4B77-99F2-C8575D141A4C}"/>
    <pc:docChg chg="undo custSel modSld sldOrd">
      <pc:chgData name="Ronnie Hansson" userId="de2ce048d797b6ff" providerId="LiveId" clId="{D27319F9-2352-4B77-99F2-C8575D141A4C}" dt="2025-06-26T07:21:58.141" v="550" actId="1037"/>
      <pc:docMkLst>
        <pc:docMk/>
      </pc:docMkLst>
      <pc:sldChg chg="modSp mod ord">
        <pc:chgData name="Ronnie Hansson" userId="de2ce048d797b6ff" providerId="LiveId" clId="{D27319F9-2352-4B77-99F2-C8575D141A4C}" dt="2025-06-12T10:20:35.368" v="496"/>
        <pc:sldMkLst>
          <pc:docMk/>
          <pc:sldMk cId="0" sldId="256"/>
        </pc:sldMkLst>
        <pc:spChg chg="mod">
          <ac:chgData name="Ronnie Hansson" userId="de2ce048d797b6ff" providerId="LiveId" clId="{D27319F9-2352-4B77-99F2-C8575D141A4C}" dt="2025-06-12T10:08:06.254" v="181" actId="6549"/>
          <ac:spMkLst>
            <pc:docMk/>
            <pc:sldMk cId="0" sldId="256"/>
            <ac:spMk id="2052" creationId="{B814B52A-B570-480D-B5BB-2F0AAD3AED7E}"/>
          </ac:spMkLst>
        </pc:spChg>
      </pc:sldChg>
      <pc:sldChg chg="addSp modSp mod">
        <pc:chgData name="Ronnie Hansson" userId="de2ce048d797b6ff" providerId="LiveId" clId="{D27319F9-2352-4B77-99F2-C8575D141A4C}" dt="2025-06-12T10:21:49.942" v="498" actId="1076"/>
        <pc:sldMkLst>
          <pc:docMk/>
          <pc:sldMk cId="0" sldId="257"/>
        </pc:sldMkLst>
        <pc:spChg chg="mod">
          <ac:chgData name="Ronnie Hansson" userId="de2ce048d797b6ff" providerId="LiveId" clId="{D27319F9-2352-4B77-99F2-C8575D141A4C}" dt="2025-06-12T10:07:24.618" v="178" actId="20577"/>
          <ac:spMkLst>
            <pc:docMk/>
            <pc:sldMk cId="0" sldId="257"/>
            <ac:spMk id="3076" creationId="{FF85DF62-4707-4ED7-A5D7-578270050508}"/>
          </ac:spMkLst>
        </pc:spChg>
        <pc:grpChg chg="add mod">
          <ac:chgData name="Ronnie Hansson" userId="de2ce048d797b6ff" providerId="LiveId" clId="{D27319F9-2352-4B77-99F2-C8575D141A4C}" dt="2025-06-12T10:21:49.942" v="498" actId="1076"/>
          <ac:grpSpMkLst>
            <pc:docMk/>
            <pc:sldMk cId="0" sldId="257"/>
            <ac:grpSpMk id="2" creationId="{55505DB9-7D81-24CB-FCB0-E41BA86856EE}"/>
          </ac:grpSpMkLst>
        </pc:grpChg>
        <pc:picChg chg="mod">
          <ac:chgData name="Ronnie Hansson" userId="de2ce048d797b6ff" providerId="LiveId" clId="{D27319F9-2352-4B77-99F2-C8575D141A4C}" dt="2025-06-12T10:21:49.942" v="498" actId="1076"/>
          <ac:picMkLst>
            <pc:docMk/>
            <pc:sldMk cId="0" sldId="257"/>
            <ac:picMk id="3080" creationId="{0343E825-F2DA-4035-BD81-C190C2B0BDA6}"/>
          </ac:picMkLst>
        </pc:picChg>
        <pc:picChg chg="mod">
          <ac:chgData name="Ronnie Hansson" userId="de2ce048d797b6ff" providerId="LiveId" clId="{D27319F9-2352-4B77-99F2-C8575D141A4C}" dt="2025-06-12T10:21:49.942" v="498" actId="1076"/>
          <ac:picMkLst>
            <pc:docMk/>
            <pc:sldMk cId="0" sldId="257"/>
            <ac:picMk id="3081" creationId="{4E294004-C17A-4F70-A653-E6C8610C67AF}"/>
          </ac:picMkLst>
        </pc:picChg>
        <pc:picChg chg="mod">
          <ac:chgData name="Ronnie Hansson" userId="de2ce048d797b6ff" providerId="LiveId" clId="{D27319F9-2352-4B77-99F2-C8575D141A4C}" dt="2025-06-12T10:21:49.942" v="498" actId="1076"/>
          <ac:picMkLst>
            <pc:docMk/>
            <pc:sldMk cId="0" sldId="257"/>
            <ac:picMk id="3082" creationId="{7014923D-6E32-47A3-A9BF-0FF8A6710BB6}"/>
          </ac:picMkLst>
        </pc:picChg>
        <pc:picChg chg="mod">
          <ac:chgData name="Ronnie Hansson" userId="de2ce048d797b6ff" providerId="LiveId" clId="{D27319F9-2352-4B77-99F2-C8575D141A4C}" dt="2025-06-12T10:21:49.942" v="498" actId="1076"/>
          <ac:picMkLst>
            <pc:docMk/>
            <pc:sldMk cId="0" sldId="257"/>
            <ac:picMk id="3083" creationId="{1FE3332E-AB3A-47A4-B070-82F110F61FC7}"/>
          </ac:picMkLst>
        </pc:picChg>
        <pc:picChg chg="mod">
          <ac:chgData name="Ronnie Hansson" userId="de2ce048d797b6ff" providerId="LiveId" clId="{D27319F9-2352-4B77-99F2-C8575D141A4C}" dt="2025-06-12T10:21:49.942" v="498" actId="1076"/>
          <ac:picMkLst>
            <pc:docMk/>
            <pc:sldMk cId="0" sldId="257"/>
            <ac:picMk id="3084" creationId="{D6946C21-0EC1-4500-926E-C0967FE20D63}"/>
          </ac:picMkLst>
        </pc:picChg>
        <pc:picChg chg="mod">
          <ac:chgData name="Ronnie Hansson" userId="de2ce048d797b6ff" providerId="LiveId" clId="{D27319F9-2352-4B77-99F2-C8575D141A4C}" dt="2025-06-12T10:21:49.942" v="498" actId="1076"/>
          <ac:picMkLst>
            <pc:docMk/>
            <pc:sldMk cId="0" sldId="257"/>
            <ac:picMk id="3085" creationId="{CB9FF331-19BA-429F-BE2B-CCC58B8160A3}"/>
          </ac:picMkLst>
        </pc:picChg>
      </pc:sldChg>
      <pc:sldChg chg="addSp modSp mod">
        <pc:chgData name="Ronnie Hansson" userId="de2ce048d797b6ff" providerId="LiveId" clId="{D27319F9-2352-4B77-99F2-C8575D141A4C}" dt="2025-06-12T10:07:40.665" v="180"/>
        <pc:sldMkLst>
          <pc:docMk/>
          <pc:sldMk cId="0" sldId="258"/>
        </pc:sldMkLst>
        <pc:spChg chg="mod">
          <ac:chgData name="Ronnie Hansson" userId="de2ce048d797b6ff" providerId="LiveId" clId="{D27319F9-2352-4B77-99F2-C8575D141A4C}" dt="2025-06-12T10:07:40.665" v="180"/>
          <ac:spMkLst>
            <pc:docMk/>
            <pc:sldMk cId="0" sldId="258"/>
            <ac:spMk id="4102" creationId="{896154B3-604F-440E-9603-0FF712F882AB}"/>
          </ac:spMkLst>
        </pc:spChg>
        <pc:grpChg chg="add mod">
          <ac:chgData name="Ronnie Hansson" userId="de2ce048d797b6ff" providerId="LiveId" clId="{D27319F9-2352-4B77-99F2-C8575D141A4C}" dt="2025-06-12T10:04:49.354" v="88" actId="1076"/>
          <ac:grpSpMkLst>
            <pc:docMk/>
            <pc:sldMk cId="0" sldId="258"/>
            <ac:grpSpMk id="2" creationId="{713EA48D-0698-1499-D030-C54E7134034F}"/>
          </ac:grpSpMkLst>
        </pc:grpChg>
        <pc:picChg chg="mod">
          <ac:chgData name="Ronnie Hansson" userId="de2ce048d797b6ff" providerId="LiveId" clId="{D27319F9-2352-4B77-99F2-C8575D141A4C}" dt="2025-06-12T10:04:49.354" v="88" actId="1076"/>
          <ac:picMkLst>
            <pc:docMk/>
            <pc:sldMk cId="0" sldId="258"/>
            <ac:picMk id="4104" creationId="{F556BB62-97AB-4707-809A-66F1D7664F5F}"/>
          </ac:picMkLst>
        </pc:picChg>
        <pc:picChg chg="mod">
          <ac:chgData name="Ronnie Hansson" userId="de2ce048d797b6ff" providerId="LiveId" clId="{D27319F9-2352-4B77-99F2-C8575D141A4C}" dt="2025-06-12T10:04:49.354" v="88" actId="1076"/>
          <ac:picMkLst>
            <pc:docMk/>
            <pc:sldMk cId="0" sldId="258"/>
            <ac:picMk id="4105" creationId="{9B430E79-2216-4D98-9B92-260C6A92D698}"/>
          </ac:picMkLst>
        </pc:picChg>
        <pc:picChg chg="mod">
          <ac:chgData name="Ronnie Hansson" userId="de2ce048d797b6ff" providerId="LiveId" clId="{D27319F9-2352-4B77-99F2-C8575D141A4C}" dt="2025-06-12T10:04:49.354" v="88" actId="1076"/>
          <ac:picMkLst>
            <pc:docMk/>
            <pc:sldMk cId="0" sldId="258"/>
            <ac:picMk id="4106" creationId="{92E041E0-66E7-400C-9A75-B2199801E520}"/>
          </ac:picMkLst>
        </pc:picChg>
        <pc:picChg chg="mod">
          <ac:chgData name="Ronnie Hansson" userId="de2ce048d797b6ff" providerId="LiveId" clId="{D27319F9-2352-4B77-99F2-C8575D141A4C}" dt="2025-06-12T10:04:49.354" v="88" actId="1076"/>
          <ac:picMkLst>
            <pc:docMk/>
            <pc:sldMk cId="0" sldId="258"/>
            <ac:picMk id="4107" creationId="{64D2EDF4-6CC4-4D49-BC4F-F8039E3FECD6}"/>
          </ac:picMkLst>
        </pc:picChg>
        <pc:picChg chg="mod">
          <ac:chgData name="Ronnie Hansson" userId="de2ce048d797b6ff" providerId="LiveId" clId="{D27319F9-2352-4B77-99F2-C8575D141A4C}" dt="2025-06-12T10:04:49.354" v="88" actId="1076"/>
          <ac:picMkLst>
            <pc:docMk/>
            <pc:sldMk cId="0" sldId="258"/>
            <ac:picMk id="4108" creationId="{8BE5F65E-B79C-4D93-92CD-ED50CFA9F21D}"/>
          </ac:picMkLst>
        </pc:picChg>
        <pc:picChg chg="mod">
          <ac:chgData name="Ronnie Hansson" userId="de2ce048d797b6ff" providerId="LiveId" clId="{D27319F9-2352-4B77-99F2-C8575D141A4C}" dt="2025-06-12T10:04:49.354" v="88" actId="1076"/>
          <ac:picMkLst>
            <pc:docMk/>
            <pc:sldMk cId="0" sldId="258"/>
            <ac:picMk id="4109" creationId="{4717A656-34B5-4ED7-A852-AF5271FEE21C}"/>
          </ac:picMkLst>
        </pc:picChg>
      </pc:sldChg>
      <pc:sldChg chg="addSp modSp mod">
        <pc:chgData name="Ronnie Hansson" userId="de2ce048d797b6ff" providerId="LiveId" clId="{D27319F9-2352-4B77-99F2-C8575D141A4C}" dt="2025-06-12T10:26:29.941" v="534" actId="20577"/>
        <pc:sldMkLst>
          <pc:docMk/>
          <pc:sldMk cId="0" sldId="259"/>
        </pc:sldMkLst>
        <pc:spChg chg="mod">
          <ac:chgData name="Ronnie Hansson" userId="de2ce048d797b6ff" providerId="LiveId" clId="{D27319F9-2352-4B77-99F2-C8575D141A4C}" dt="2025-06-12T10:26:29.941" v="534" actId="20577"/>
          <ac:spMkLst>
            <pc:docMk/>
            <pc:sldMk cId="0" sldId="259"/>
            <ac:spMk id="5123" creationId="{6CFD26DA-7210-4C5F-8C1C-2690DA308FD0}"/>
          </ac:spMkLst>
        </pc:spChg>
        <pc:spChg chg="mod">
          <ac:chgData name="Ronnie Hansson" userId="de2ce048d797b6ff" providerId="LiveId" clId="{D27319F9-2352-4B77-99F2-C8575D141A4C}" dt="2025-06-12T10:23:21.631" v="505" actId="20577"/>
          <ac:spMkLst>
            <pc:docMk/>
            <pc:sldMk cId="0" sldId="259"/>
            <ac:spMk id="5125" creationId="{8536867F-A0F6-425C-BB28-4662F1BB9D61}"/>
          </ac:spMkLst>
        </pc:spChg>
        <pc:grpChg chg="add mod">
          <ac:chgData name="Ronnie Hansson" userId="de2ce048d797b6ff" providerId="LiveId" clId="{D27319F9-2352-4B77-99F2-C8575D141A4C}" dt="2025-06-12T10:20:30.389" v="494" actId="1076"/>
          <ac:grpSpMkLst>
            <pc:docMk/>
            <pc:sldMk cId="0" sldId="259"/>
            <ac:grpSpMk id="2" creationId="{E632BBCB-B8AC-51FC-DF63-7FE2CED06002}"/>
          </ac:grpSpMkLst>
        </pc:grpChg>
        <pc:picChg chg="mod">
          <ac:chgData name="Ronnie Hansson" userId="de2ce048d797b6ff" providerId="LiveId" clId="{D27319F9-2352-4B77-99F2-C8575D141A4C}" dt="2025-06-12T10:20:30.389" v="494" actId="1076"/>
          <ac:picMkLst>
            <pc:docMk/>
            <pc:sldMk cId="0" sldId="259"/>
            <ac:picMk id="11" creationId="{428E430D-56BC-4D9E-8178-3845EA0A7AB5}"/>
          </ac:picMkLst>
        </pc:picChg>
        <pc:picChg chg="mod">
          <ac:chgData name="Ronnie Hansson" userId="de2ce048d797b6ff" providerId="LiveId" clId="{D27319F9-2352-4B77-99F2-C8575D141A4C}" dt="2025-06-12T10:20:30.389" v="494" actId="1076"/>
          <ac:picMkLst>
            <pc:docMk/>
            <pc:sldMk cId="0" sldId="259"/>
            <ac:picMk id="12" creationId="{AB1861F6-6DB8-40EF-AD50-31F6D30D644F}"/>
          </ac:picMkLst>
        </pc:picChg>
        <pc:picChg chg="mod">
          <ac:chgData name="Ronnie Hansson" userId="de2ce048d797b6ff" providerId="LiveId" clId="{D27319F9-2352-4B77-99F2-C8575D141A4C}" dt="2025-06-12T10:20:30.389" v="494" actId="1076"/>
          <ac:picMkLst>
            <pc:docMk/>
            <pc:sldMk cId="0" sldId="259"/>
            <ac:picMk id="5130" creationId="{6A92CFC7-905B-4059-8B11-8BDF5A6E5DA1}"/>
          </ac:picMkLst>
        </pc:picChg>
        <pc:picChg chg="mod">
          <ac:chgData name="Ronnie Hansson" userId="de2ce048d797b6ff" providerId="LiveId" clId="{D27319F9-2352-4B77-99F2-C8575D141A4C}" dt="2025-06-12T10:20:30.389" v="494" actId="1076"/>
          <ac:picMkLst>
            <pc:docMk/>
            <pc:sldMk cId="0" sldId="259"/>
            <ac:picMk id="5131" creationId="{B70A29FC-B6F4-4716-BB17-2F468DC1C1F1}"/>
          </ac:picMkLst>
        </pc:picChg>
        <pc:picChg chg="mod">
          <ac:chgData name="Ronnie Hansson" userId="de2ce048d797b6ff" providerId="LiveId" clId="{D27319F9-2352-4B77-99F2-C8575D141A4C}" dt="2025-06-12T10:20:30.389" v="494" actId="1076"/>
          <ac:picMkLst>
            <pc:docMk/>
            <pc:sldMk cId="0" sldId="259"/>
            <ac:picMk id="5132" creationId="{F664EA19-9EF5-4646-B105-904BC0F8E592}"/>
          </ac:picMkLst>
        </pc:picChg>
      </pc:sldChg>
      <pc:sldChg chg="addSp modSp mod">
        <pc:chgData name="Ronnie Hansson" userId="de2ce048d797b6ff" providerId="LiveId" clId="{D27319F9-2352-4B77-99F2-C8575D141A4C}" dt="2025-06-12T10:22:05.651" v="500" actId="1076"/>
        <pc:sldMkLst>
          <pc:docMk/>
          <pc:sldMk cId="0" sldId="262"/>
        </pc:sldMkLst>
        <pc:spChg chg="mod">
          <ac:chgData name="Ronnie Hansson" userId="de2ce048d797b6ff" providerId="LiveId" clId="{D27319F9-2352-4B77-99F2-C8575D141A4C}" dt="2025-06-12T10:11:41.199" v="274" actId="20577"/>
          <ac:spMkLst>
            <pc:docMk/>
            <pc:sldMk cId="0" sldId="262"/>
            <ac:spMk id="7174" creationId="{AE3677EC-0A15-4A29-940F-140B031821BB}"/>
          </ac:spMkLst>
        </pc:spChg>
        <pc:grpChg chg="add mod">
          <ac:chgData name="Ronnie Hansson" userId="de2ce048d797b6ff" providerId="LiveId" clId="{D27319F9-2352-4B77-99F2-C8575D141A4C}" dt="2025-06-12T10:22:05.651" v="500" actId="1076"/>
          <ac:grpSpMkLst>
            <pc:docMk/>
            <pc:sldMk cId="0" sldId="262"/>
            <ac:grpSpMk id="2" creationId="{022A8F1B-F087-5891-A574-5BA102977AAC}"/>
          </ac:grpSpMkLst>
        </pc:grpChg>
        <pc:picChg chg="mod">
          <ac:chgData name="Ronnie Hansson" userId="de2ce048d797b6ff" providerId="LiveId" clId="{D27319F9-2352-4B77-99F2-C8575D141A4C}" dt="2025-06-12T10:22:05.651" v="500" actId="1076"/>
          <ac:picMkLst>
            <pc:docMk/>
            <pc:sldMk cId="0" sldId="262"/>
            <ac:picMk id="14" creationId="{00AA860C-DE51-4CA9-BF3B-9E446D6BB557}"/>
          </ac:picMkLst>
        </pc:picChg>
        <pc:picChg chg="mod">
          <ac:chgData name="Ronnie Hansson" userId="de2ce048d797b6ff" providerId="LiveId" clId="{D27319F9-2352-4B77-99F2-C8575D141A4C}" dt="2025-06-12T10:22:05.651" v="500" actId="1076"/>
          <ac:picMkLst>
            <pc:docMk/>
            <pc:sldMk cId="0" sldId="262"/>
            <ac:picMk id="15" creationId="{08017415-88F2-422F-AA15-3F9EAE57F3E5}"/>
          </ac:picMkLst>
        </pc:picChg>
        <pc:picChg chg="mod">
          <ac:chgData name="Ronnie Hansson" userId="de2ce048d797b6ff" providerId="LiveId" clId="{D27319F9-2352-4B77-99F2-C8575D141A4C}" dt="2025-06-12T10:22:05.651" v="500" actId="1076"/>
          <ac:picMkLst>
            <pc:docMk/>
            <pc:sldMk cId="0" sldId="262"/>
            <ac:picMk id="7177" creationId="{CC68C58C-2DBA-4FFD-AC73-E429E7F7CAC9}"/>
          </ac:picMkLst>
        </pc:picChg>
        <pc:picChg chg="mod">
          <ac:chgData name="Ronnie Hansson" userId="de2ce048d797b6ff" providerId="LiveId" clId="{D27319F9-2352-4B77-99F2-C8575D141A4C}" dt="2025-06-12T10:22:05.651" v="500" actId="1076"/>
          <ac:picMkLst>
            <pc:docMk/>
            <pc:sldMk cId="0" sldId="262"/>
            <ac:picMk id="7178" creationId="{B0B9F19E-5C7B-4161-8CFB-D66356BBFD31}"/>
          </ac:picMkLst>
        </pc:picChg>
        <pc:picChg chg="mod">
          <ac:chgData name="Ronnie Hansson" userId="de2ce048d797b6ff" providerId="LiveId" clId="{D27319F9-2352-4B77-99F2-C8575D141A4C}" dt="2025-06-12T10:22:05.651" v="500" actId="1076"/>
          <ac:picMkLst>
            <pc:docMk/>
            <pc:sldMk cId="0" sldId="262"/>
            <ac:picMk id="7179" creationId="{6A774D3C-45A6-46D5-BDD5-E86D3A2C77F9}"/>
          </ac:picMkLst>
        </pc:picChg>
        <pc:picChg chg="mod">
          <ac:chgData name="Ronnie Hansson" userId="de2ce048d797b6ff" providerId="LiveId" clId="{D27319F9-2352-4B77-99F2-C8575D141A4C}" dt="2025-06-12T10:22:05.651" v="500" actId="1076"/>
          <ac:picMkLst>
            <pc:docMk/>
            <pc:sldMk cId="0" sldId="262"/>
            <ac:picMk id="7180" creationId="{6A8BDD72-6808-43A8-A6F7-0562A35E8ADB}"/>
          </ac:picMkLst>
        </pc:picChg>
        <pc:picChg chg="mod">
          <ac:chgData name="Ronnie Hansson" userId="de2ce048d797b6ff" providerId="LiveId" clId="{D27319F9-2352-4B77-99F2-C8575D141A4C}" dt="2025-06-12T10:22:05.651" v="500" actId="1076"/>
          <ac:picMkLst>
            <pc:docMk/>
            <pc:sldMk cId="0" sldId="262"/>
            <ac:picMk id="7181" creationId="{8A1A9CCA-708B-40E4-BB88-31BD3FC18A9C}"/>
          </ac:picMkLst>
        </pc:picChg>
      </pc:sldChg>
      <pc:sldChg chg="modSp mod">
        <pc:chgData name="Ronnie Hansson" userId="de2ce048d797b6ff" providerId="LiveId" clId="{D27319F9-2352-4B77-99F2-C8575D141A4C}" dt="2025-06-24T10:22:14.685" v="548" actId="1076"/>
        <pc:sldMkLst>
          <pc:docMk/>
          <pc:sldMk cId="313986669" sldId="267"/>
        </pc:sldMkLst>
        <pc:spChg chg="mod">
          <ac:chgData name="Ronnie Hansson" userId="de2ce048d797b6ff" providerId="LiveId" clId="{D27319F9-2352-4B77-99F2-C8575D141A4C}" dt="2025-06-24T10:21:40.193" v="543" actId="6549"/>
          <ac:spMkLst>
            <pc:docMk/>
            <pc:sldMk cId="313986669" sldId="267"/>
            <ac:spMk id="6" creationId="{4AB3B3C1-ADB5-1239-8266-EE9C374523BC}"/>
          </ac:spMkLst>
        </pc:spChg>
        <pc:spChg chg="mod">
          <ac:chgData name="Ronnie Hansson" userId="de2ce048d797b6ff" providerId="LiveId" clId="{D27319F9-2352-4B77-99F2-C8575D141A4C}" dt="2025-06-24T10:22:14.685" v="548" actId="1076"/>
          <ac:spMkLst>
            <pc:docMk/>
            <pc:sldMk cId="313986669" sldId="267"/>
            <ac:spMk id="3075" creationId="{DD8A5264-359C-4884-9C0B-7A90E51B17D4}"/>
          </ac:spMkLst>
        </pc:spChg>
        <pc:spChg chg="mod">
          <ac:chgData name="Ronnie Hansson" userId="de2ce048d797b6ff" providerId="LiveId" clId="{D27319F9-2352-4B77-99F2-C8575D141A4C}" dt="2025-06-12T10:00:24.305" v="27" actId="1076"/>
          <ac:spMkLst>
            <pc:docMk/>
            <pc:sldMk cId="313986669" sldId="267"/>
            <ac:spMk id="3078" creationId="{6579C8D5-F204-4AC3-B8B7-F6ECC217DA33}"/>
          </ac:spMkLst>
        </pc:spChg>
        <pc:picChg chg="mod">
          <ac:chgData name="Ronnie Hansson" userId="de2ce048d797b6ff" providerId="LiveId" clId="{D27319F9-2352-4B77-99F2-C8575D141A4C}" dt="2025-06-12T10:00:18.041" v="25" actId="14100"/>
          <ac:picMkLst>
            <pc:docMk/>
            <pc:sldMk cId="313986669" sldId="267"/>
            <ac:picMk id="2" creationId="{06827421-6EDA-CB45-5287-0C6EFCD10D76}"/>
          </ac:picMkLst>
        </pc:picChg>
      </pc:sldChg>
      <pc:sldChg chg="modSp mod">
        <pc:chgData name="Ronnie Hansson" userId="de2ce048d797b6ff" providerId="LiveId" clId="{D27319F9-2352-4B77-99F2-C8575D141A4C}" dt="2025-06-12T10:22:23.820" v="502" actId="20577"/>
        <pc:sldMkLst>
          <pc:docMk/>
          <pc:sldMk cId="1490603368" sldId="268"/>
        </pc:sldMkLst>
        <pc:spChg chg="mod">
          <ac:chgData name="Ronnie Hansson" userId="de2ce048d797b6ff" providerId="LiveId" clId="{D27319F9-2352-4B77-99F2-C8575D141A4C}" dt="2025-06-12T10:22:23.820" v="502" actId="20577"/>
          <ac:spMkLst>
            <pc:docMk/>
            <pc:sldMk cId="1490603368" sldId="268"/>
            <ac:spMk id="20" creationId="{96EB68BD-0A86-47F7-AC29-FC5599A4DCB7}"/>
          </ac:spMkLst>
        </pc:spChg>
      </pc:sldChg>
      <pc:sldChg chg="modSp mod">
        <pc:chgData name="Ronnie Hansson" userId="de2ce048d797b6ff" providerId="LiveId" clId="{D27319F9-2352-4B77-99F2-C8575D141A4C}" dt="2025-06-26T07:21:58.141" v="550" actId="1037"/>
        <pc:sldMkLst>
          <pc:docMk/>
          <pc:sldMk cId="842180044" sldId="270"/>
        </pc:sldMkLst>
        <pc:picChg chg="mod">
          <ac:chgData name="Ronnie Hansson" userId="de2ce048d797b6ff" providerId="LiveId" clId="{D27319F9-2352-4B77-99F2-C8575D141A4C}" dt="2025-06-26T07:21:58.141" v="550" actId="1037"/>
          <ac:picMkLst>
            <pc:docMk/>
            <pc:sldMk cId="842180044" sldId="270"/>
            <ac:picMk id="5" creationId="{78D89596-123C-F2BA-9CB8-D3AC1550018B}"/>
          </ac:picMkLst>
        </pc:picChg>
      </pc:sldChg>
      <pc:sldChg chg="addSp modSp mod ord">
        <pc:chgData name="Ronnie Hansson" userId="de2ce048d797b6ff" providerId="LiveId" clId="{D27319F9-2352-4B77-99F2-C8575D141A4C}" dt="2025-06-12T10:08:30.065" v="183" actId="1076"/>
        <pc:sldMkLst>
          <pc:docMk/>
          <pc:sldMk cId="350734378" sldId="271"/>
        </pc:sldMkLst>
        <pc:spChg chg="mod">
          <ac:chgData name="Ronnie Hansson" userId="de2ce048d797b6ff" providerId="LiveId" clId="{D27319F9-2352-4B77-99F2-C8575D141A4C}" dt="2025-06-12T09:57:52.763" v="9" actId="20577"/>
          <ac:spMkLst>
            <pc:docMk/>
            <pc:sldMk cId="350734378" sldId="271"/>
            <ac:spMk id="5125" creationId="{E16EBEA1-3BA6-B03B-229A-43EA0A6179C9}"/>
          </ac:spMkLst>
        </pc:spChg>
        <pc:grpChg chg="add mod">
          <ac:chgData name="Ronnie Hansson" userId="de2ce048d797b6ff" providerId="LiveId" clId="{D27319F9-2352-4B77-99F2-C8575D141A4C}" dt="2025-06-12T10:08:30.065" v="183" actId="1076"/>
          <ac:grpSpMkLst>
            <pc:docMk/>
            <pc:sldMk cId="350734378" sldId="271"/>
            <ac:grpSpMk id="2" creationId="{0F486075-0025-BE0D-C25D-2E0DA326DAC3}"/>
          </ac:grpSpMkLst>
        </pc:grpChg>
        <pc:picChg chg="mod">
          <ac:chgData name="Ronnie Hansson" userId="de2ce048d797b6ff" providerId="LiveId" clId="{D27319F9-2352-4B77-99F2-C8575D141A4C}" dt="2025-06-12T10:08:30.065" v="183" actId="1076"/>
          <ac:picMkLst>
            <pc:docMk/>
            <pc:sldMk cId="350734378" sldId="271"/>
            <ac:picMk id="11" creationId="{0438404E-F8AC-B011-3DED-5887D775D2EC}"/>
          </ac:picMkLst>
        </pc:picChg>
        <pc:picChg chg="mod">
          <ac:chgData name="Ronnie Hansson" userId="de2ce048d797b6ff" providerId="LiveId" clId="{D27319F9-2352-4B77-99F2-C8575D141A4C}" dt="2025-06-12T10:08:30.065" v="183" actId="1076"/>
          <ac:picMkLst>
            <pc:docMk/>
            <pc:sldMk cId="350734378" sldId="271"/>
            <ac:picMk id="12" creationId="{F73FA8C0-BE57-F091-A66C-04C1B27C091B}"/>
          </ac:picMkLst>
        </pc:picChg>
        <pc:picChg chg="mod">
          <ac:chgData name="Ronnie Hansson" userId="de2ce048d797b6ff" providerId="LiveId" clId="{D27319F9-2352-4B77-99F2-C8575D141A4C}" dt="2025-06-12T10:08:30.065" v="183" actId="1076"/>
          <ac:picMkLst>
            <pc:docMk/>
            <pc:sldMk cId="350734378" sldId="271"/>
            <ac:picMk id="5130" creationId="{B6EEA041-E21F-D454-2EC1-0D32A911F9E6}"/>
          </ac:picMkLst>
        </pc:picChg>
        <pc:picChg chg="mod">
          <ac:chgData name="Ronnie Hansson" userId="de2ce048d797b6ff" providerId="LiveId" clId="{D27319F9-2352-4B77-99F2-C8575D141A4C}" dt="2025-06-12T10:08:30.065" v="183" actId="1076"/>
          <ac:picMkLst>
            <pc:docMk/>
            <pc:sldMk cId="350734378" sldId="271"/>
            <ac:picMk id="5131" creationId="{2E57015A-353A-D146-61E1-8214AE5827E1}"/>
          </ac:picMkLst>
        </pc:picChg>
        <pc:picChg chg="mod">
          <ac:chgData name="Ronnie Hansson" userId="de2ce048d797b6ff" providerId="LiveId" clId="{D27319F9-2352-4B77-99F2-C8575D141A4C}" dt="2025-06-12T10:08:30.065" v="183" actId="1076"/>
          <ac:picMkLst>
            <pc:docMk/>
            <pc:sldMk cId="350734378" sldId="271"/>
            <ac:picMk id="5132" creationId="{96A6A3E5-56D9-9CD1-99A8-71A359865C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03226" y="2227263"/>
            <a:ext cx="4570413" cy="15367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6451" y="4062415"/>
            <a:ext cx="3763963" cy="1831975"/>
          </a:xfrm>
        </p:spPr>
        <p:txBody>
          <a:bodyPr/>
          <a:lstStyle>
            <a:lvl1pPr marL="0" indent="0" algn="ctr">
              <a:buNone/>
              <a:defRPr/>
            </a:lvl1pPr>
            <a:lvl2pPr marL="457180" indent="0" algn="ctr">
              <a:buNone/>
              <a:defRPr/>
            </a:lvl2pPr>
            <a:lvl3pPr marL="914360" indent="0" algn="ctr">
              <a:buNone/>
              <a:defRPr/>
            </a:lvl3pPr>
            <a:lvl4pPr marL="1371540" indent="0" algn="ctr">
              <a:buNone/>
              <a:defRPr/>
            </a:lvl4pPr>
            <a:lvl5pPr marL="1828720" indent="0" algn="ctr">
              <a:buNone/>
              <a:defRPr/>
            </a:lvl5pPr>
            <a:lvl6pPr marL="2285900" indent="0" algn="ctr">
              <a:buNone/>
              <a:defRPr/>
            </a:lvl6pPr>
            <a:lvl7pPr marL="2743080" indent="0" algn="ctr">
              <a:buNone/>
              <a:defRPr/>
            </a:lvl7pPr>
            <a:lvl8pPr marL="3200260" indent="0" algn="ctr">
              <a:buNone/>
              <a:defRPr/>
            </a:lvl8pPr>
            <a:lvl9pPr marL="365744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6CFAA3-3FDD-4D2C-A992-30B2AD37F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F709FE-2701-4701-A199-47FF478916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48642D-EBF2-43A8-A1AD-B7D5A8120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F3D73-EB48-445F-9800-BC509B0FEB2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1769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9FBD39-CFAE-4342-9334-591CDCBBE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DFD5C3-6E49-48E2-A3F6-8736E0A1A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221410-70A2-4A7D-923F-CAD1293C6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B8D38-102A-4A9C-99C9-D62AF192270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453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3898901" y="287340"/>
            <a:ext cx="1209675" cy="6116637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68288" y="287340"/>
            <a:ext cx="3478212" cy="611663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DDF8B1-9A37-444C-82D3-35FB09ADA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68B5B-A6A4-4A13-B0D5-F6C6C4E4F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19BB9D-7E89-495F-941F-30AB706450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6DC71-23BF-4C62-9466-D7A4E7CFC47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9901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855366-58DB-44C5-8D90-D40DF8B075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EF98E4-9044-49B5-9B32-8F0DD2A62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9A58B0-8F12-4EF3-A492-7A528659F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E2DA2-FC8D-4CE5-910A-BBC4BDD8058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3147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5450" y="4606925"/>
            <a:ext cx="4568825" cy="14239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25450" y="3038475"/>
            <a:ext cx="4568825" cy="1568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0" indent="0">
              <a:buNone/>
              <a:defRPr sz="1800"/>
            </a:lvl2pPr>
            <a:lvl3pPr marL="914360" indent="0">
              <a:buNone/>
              <a:defRPr sz="1600"/>
            </a:lvl3pPr>
            <a:lvl4pPr marL="1371540" indent="0">
              <a:buNone/>
              <a:defRPr sz="1400"/>
            </a:lvl4pPr>
            <a:lvl5pPr marL="1828720" indent="0">
              <a:buNone/>
              <a:defRPr sz="1400"/>
            </a:lvl5pPr>
            <a:lvl6pPr marL="2285900" indent="0">
              <a:buNone/>
              <a:defRPr sz="1400"/>
            </a:lvl6pPr>
            <a:lvl7pPr marL="2743080" indent="0">
              <a:buNone/>
              <a:defRPr sz="1400"/>
            </a:lvl7pPr>
            <a:lvl8pPr marL="3200260" indent="0">
              <a:buNone/>
              <a:defRPr sz="1400"/>
            </a:lvl8pPr>
            <a:lvl9pPr marL="365744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EFD969-1ACB-4136-A114-76A5FDA65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43604-37E6-43D3-9CF9-D1E95BD93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8CDE22-4ACA-4F68-BC59-12B695B90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2249D-6827-4135-8031-47D455319B4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730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68288" y="1673225"/>
            <a:ext cx="2343150" cy="473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763839" y="1673225"/>
            <a:ext cx="2344737" cy="473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273443-5AA3-4A24-B7F4-C0925061C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F8CB9B-C779-4E69-B69F-8C2DC0A44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78C43-629B-47F9-B5AD-A1BD98F5B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BDEFC-E1EF-47F5-B186-30189A51F8F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7726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8289" y="1604965"/>
            <a:ext cx="2376487" cy="6683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60" indent="0">
              <a:buNone/>
              <a:defRPr sz="1600" b="1"/>
            </a:lvl8pPr>
            <a:lvl9pPr marL="365744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68289" y="2273302"/>
            <a:ext cx="2376487" cy="4130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2732088" y="1604965"/>
            <a:ext cx="2376487" cy="6683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60" indent="0">
              <a:buNone/>
              <a:defRPr sz="1600" b="1"/>
            </a:lvl8pPr>
            <a:lvl9pPr marL="365744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2732088" y="2273302"/>
            <a:ext cx="2376487" cy="4130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D00516-BB27-4634-9CC6-C6485DB261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519D55-2B2F-40F2-9557-4C42DF6AD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74E24F0-C141-40ED-BD16-187675FA8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6EF5C-96C5-41DD-AF5E-B9530D34852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5352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7991F4-A28A-43FB-A420-B77BC32FE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818975-C274-44AD-8456-7AB9874B12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68F485-F09A-4193-B6F8-127372250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363AB-B9F1-451B-B1F0-F3F6BECB914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2383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AB4B1C-7BAF-4343-A724-5715E953B6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D9E974-4109-4584-A2BE-47814AAB0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57C955-D6D2-43E5-A69B-8BC6882C8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A9BC6-CB1A-43C4-B66D-3BE016124CF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56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8288" y="285750"/>
            <a:ext cx="1770062" cy="1214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01851" y="285752"/>
            <a:ext cx="3006725" cy="6118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68288" y="1500188"/>
            <a:ext cx="1770062" cy="4903787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60" indent="0">
              <a:buNone/>
              <a:defRPr sz="900"/>
            </a:lvl8pPr>
            <a:lvl9pPr marL="365744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DD459-DC49-4335-BFBC-558104077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7DBCF0-4E04-49F1-AE07-27172299E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64BD03-D2EE-4E76-AAAC-73BB24272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84AB8-DE50-455B-AAA5-DACD8C15EF5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9050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4100" y="5018090"/>
            <a:ext cx="3225800" cy="5921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054100" y="641350"/>
            <a:ext cx="3225800" cy="4300538"/>
          </a:xfrm>
        </p:spPr>
        <p:txBody>
          <a:bodyPr/>
          <a:lstStyle>
            <a:lvl1pPr marL="0" indent="0">
              <a:buNone/>
              <a:defRPr sz="3200"/>
            </a:lvl1pPr>
            <a:lvl2pPr marL="457180" indent="0">
              <a:buNone/>
              <a:defRPr sz="2800"/>
            </a:lvl2pPr>
            <a:lvl3pPr marL="914360" indent="0">
              <a:buNone/>
              <a:defRPr sz="2400"/>
            </a:lvl3pPr>
            <a:lvl4pPr marL="1371540" indent="0">
              <a:buNone/>
              <a:defRPr sz="2000"/>
            </a:lvl4pPr>
            <a:lvl5pPr marL="1828720" indent="0">
              <a:buNone/>
              <a:defRPr sz="2000"/>
            </a:lvl5pPr>
            <a:lvl6pPr marL="2285900" indent="0">
              <a:buNone/>
              <a:defRPr sz="2000"/>
            </a:lvl6pPr>
            <a:lvl7pPr marL="2743080" indent="0">
              <a:buNone/>
              <a:defRPr sz="2000"/>
            </a:lvl7pPr>
            <a:lvl8pPr marL="3200260" indent="0">
              <a:buNone/>
              <a:defRPr sz="2000"/>
            </a:lvl8pPr>
            <a:lvl9pPr marL="365744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54100" y="5610227"/>
            <a:ext cx="3225800" cy="841375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60" indent="0">
              <a:buNone/>
              <a:defRPr sz="900"/>
            </a:lvl8pPr>
            <a:lvl9pPr marL="365744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DE5020-9F91-42F3-AE84-27C6CBA4A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EB8C4-6D0D-4048-B8B4-725F4D3DA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D2AC-7E1B-41F3-97F0-91F39DD74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9827-3FA0-4BAA-8270-23EBC2CAF62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7140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B6658D-99F2-4E84-BD4C-47FC99A40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8289" y="287340"/>
            <a:ext cx="48402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FCF1A2-2EF1-439E-8AD5-29643FCE2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9" y="1673225"/>
            <a:ext cx="4840287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7C5B64-AD87-4758-92A6-3687BBD37D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8288" y="6527802"/>
            <a:ext cx="12557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t" anchorCtr="0" compatLnSpc="1">
            <a:prstTxWarp prst="textNoShape">
              <a:avLst/>
            </a:prstTxWarp>
          </a:bodyPr>
          <a:lstStyle>
            <a:lvl1pPr defTabSz="684183">
              <a:defRPr sz="10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FD62C91-F7CE-4406-AE45-F8E5600827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739" y="6527802"/>
            <a:ext cx="17033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t" anchorCtr="0" compatLnSpc="1">
            <a:prstTxWarp prst="textNoShape">
              <a:avLst/>
            </a:prstTxWarp>
          </a:bodyPr>
          <a:lstStyle>
            <a:lvl1pPr algn="ctr" defTabSz="684183">
              <a:defRPr sz="10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056D72-E142-41F9-B5B3-F267478461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52863" y="6527802"/>
            <a:ext cx="12557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t" anchorCtr="0" compatLnSpc="1">
            <a:prstTxWarp prst="textNoShape">
              <a:avLst/>
            </a:prstTxWarp>
          </a:bodyPr>
          <a:lstStyle>
            <a:lvl1pPr algn="r" defTabSz="684183">
              <a:defRPr sz="1000"/>
            </a:lvl1pPr>
          </a:lstStyle>
          <a:p>
            <a:fld id="{3B4247AB-2138-4DB9-885E-8749BE50E692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457180" algn="ctr" defTabSz="68418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914360" algn="ctr" defTabSz="68418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371540" algn="ctr" defTabSz="68418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828720" algn="ctr" defTabSz="68418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64" indent="-257164" algn="l" defTabSz="68418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5601" indent="-212716" algn="l" defTabSz="68418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5626" indent="-171443" algn="l" defTabSz="684183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196922" indent="-169855" algn="l" defTabSz="684183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39808" indent="-171443" algn="l" defTabSz="684183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996988" indent="-171443" algn="l" defTabSz="6841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454168" indent="-171443" algn="l" defTabSz="6841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911348" indent="-171443" algn="l" defTabSz="6841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3368528" indent="-171443" algn="l" defTabSz="6841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8">
            <a:extLst>
              <a:ext uri="{FF2B5EF4-FFF2-40B4-BE49-F238E27FC236}">
                <a16:creationId xmlns:a16="http://schemas.microsoft.com/office/drawing/2014/main" id="{14297796-BE34-4DA4-BF4B-493EE8D3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98475"/>
            <a:ext cx="18473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300"/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1AB9883D-5A8A-43FC-AF44-3A940B1F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7177" name="Picture 19" descr="MC900330230[1]">
            <a:extLst>
              <a:ext uri="{FF2B5EF4-FFF2-40B4-BE49-F238E27FC236}">
                <a16:creationId xmlns:a16="http://schemas.microsoft.com/office/drawing/2014/main" id="{CC68C58C-2DBA-4FFD-AC73-E429E7F7C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84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0" descr="MC900330230[1]">
            <a:extLst>
              <a:ext uri="{FF2B5EF4-FFF2-40B4-BE49-F238E27FC236}">
                <a16:creationId xmlns:a16="http://schemas.microsoft.com/office/drawing/2014/main" id="{B0B9F19E-5C7B-4161-8CFB-D66356B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9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1" descr="MC900330230[1]">
            <a:extLst>
              <a:ext uri="{FF2B5EF4-FFF2-40B4-BE49-F238E27FC236}">
                <a16:creationId xmlns:a16="http://schemas.microsoft.com/office/drawing/2014/main" id="{6A774D3C-45A6-46D5-BDD5-E86D3A2C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96" y="5744815"/>
            <a:ext cx="471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2" descr="MC900330230[1]">
            <a:extLst>
              <a:ext uri="{FF2B5EF4-FFF2-40B4-BE49-F238E27FC236}">
                <a16:creationId xmlns:a16="http://schemas.microsoft.com/office/drawing/2014/main" id="{6A8BDD72-6808-43A8-A6F7-0562A35E8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96" y="5744815"/>
            <a:ext cx="471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3" descr="MC900330230[1]">
            <a:extLst>
              <a:ext uri="{FF2B5EF4-FFF2-40B4-BE49-F238E27FC236}">
                <a16:creationId xmlns:a16="http://schemas.microsoft.com/office/drawing/2014/main" id="{8A1A9CCA-708B-40E4-BB88-31BD3FC18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46" y="5744815"/>
            <a:ext cx="471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MC900330230[1]">
            <a:extLst>
              <a:ext uri="{FF2B5EF4-FFF2-40B4-BE49-F238E27FC236}">
                <a16:creationId xmlns:a16="http://schemas.microsoft.com/office/drawing/2014/main" id="{00AA860C-DE51-4CA9-BF3B-9E446D6B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1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MC900330230[1]">
            <a:extLst>
              <a:ext uri="{FF2B5EF4-FFF2-40B4-BE49-F238E27FC236}">
                <a16:creationId xmlns:a16="http://schemas.microsoft.com/office/drawing/2014/main" id="{08017415-88F2-422F-AA15-3F9EAE57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63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8D89596-123C-F2BA-9CB8-D3AC15500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629"/>
          <a:stretch/>
        </p:blipFill>
        <p:spPr>
          <a:xfrm>
            <a:off x="456183" y="1187716"/>
            <a:ext cx="4608512" cy="4384378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447376CC-175A-DFA1-A4FA-31EF16832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71" y="272207"/>
            <a:ext cx="856693" cy="85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8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553B2-9049-5EB3-01A4-7CF8E2D84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>
            <a:extLst>
              <a:ext uri="{FF2B5EF4-FFF2-40B4-BE49-F238E27FC236}">
                <a16:creationId xmlns:a16="http://schemas.microsoft.com/office/drawing/2014/main" id="{4044F270-45A5-06BD-273A-84B4558CA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706" y="383896"/>
            <a:ext cx="19720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Ronnie Hansson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4D8696B-8888-3FFC-D766-DCF0F672F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502" y="853000"/>
            <a:ext cx="2376264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Kungälv &amp; Göteborg Mölndals BK, Västra distriktet.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Landvetter med Annika och 3 schäfrar.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skh,sph,rph,sökh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SM (Rapport,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lydnad)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Tävlingserfarenhet: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Ekl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Rapport, Sök, spår och skydd. Tävlat SM och NOM i rapport ett flertal gånger.</a:t>
            </a:r>
          </a:p>
        </p:txBody>
      </p:sp>
      <p:sp>
        <p:nvSpPr>
          <p:cNvPr id="5125" name="Rectangle 7">
            <a:extLst>
              <a:ext uri="{FF2B5EF4-FFF2-40B4-BE49-F238E27FC236}">
                <a16:creationId xmlns:a16="http://schemas.microsoft.com/office/drawing/2014/main" id="{E16EBEA1-3BA6-B03B-229A-43EA0A617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11" y="4213104"/>
            <a:ext cx="4824982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lvl="2">
              <a:spcBef>
                <a:spcPts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Sammankallande i UG Bruks.</a:t>
            </a:r>
          </a:p>
          <a:p>
            <a:pPr marL="171443" lvl="2">
              <a:spcBef>
                <a:spcPts val="0"/>
              </a:spcBef>
              <a:spcAft>
                <a:spcPts val="300"/>
              </a:spcAft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Kontaktperson gentemot utskott och kansli. </a:t>
            </a: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43" lvl="2">
              <a:spcBef>
                <a:spcPts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7A4D7FDC-6649-F3F8-EAB5-FB13860DF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0F486075-0025-BE0D-C25D-2E0DA326DAC3}"/>
              </a:ext>
            </a:extLst>
          </p:cNvPr>
          <p:cNvGrpSpPr/>
          <p:nvPr/>
        </p:nvGrpSpPr>
        <p:grpSpPr>
          <a:xfrm>
            <a:off x="672207" y="6311324"/>
            <a:ext cx="4032001" cy="411162"/>
            <a:chOff x="672207" y="5261645"/>
            <a:chExt cx="4032001" cy="411162"/>
          </a:xfrm>
        </p:grpSpPr>
        <p:pic>
          <p:nvPicPr>
            <p:cNvPr id="5130" name="Picture 12" descr="MC900389178[1]">
              <a:extLst>
                <a:ext uri="{FF2B5EF4-FFF2-40B4-BE49-F238E27FC236}">
                  <a16:creationId xmlns:a16="http://schemas.microsoft.com/office/drawing/2014/main" id="{B6EEA041-E21F-D454-2EC1-0D32A911F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98" y="5261645"/>
              <a:ext cx="576262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3" descr="MC900389178[1]">
              <a:extLst>
                <a:ext uri="{FF2B5EF4-FFF2-40B4-BE49-F238E27FC236}">
                  <a16:creationId xmlns:a16="http://schemas.microsoft.com/office/drawing/2014/main" id="{2E57015A-353A-D146-61E1-8214AE582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495" y="5261645"/>
              <a:ext cx="5762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14" descr="MC900389178[1]">
              <a:extLst>
                <a:ext uri="{FF2B5EF4-FFF2-40B4-BE49-F238E27FC236}">
                  <a16:creationId xmlns:a16="http://schemas.microsoft.com/office/drawing/2014/main" id="{96A6A3E5-56D9-9CD1-99A8-71A359865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946" y="5261645"/>
              <a:ext cx="576262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MC900389178[1]">
              <a:extLst>
                <a:ext uri="{FF2B5EF4-FFF2-40B4-BE49-F238E27FC236}">
                  <a16:creationId xmlns:a16="http://schemas.microsoft.com/office/drawing/2014/main" id="{0438404E-F8AC-B011-3DED-5887D775D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07" y="5261645"/>
              <a:ext cx="576262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MC900389178[1]">
              <a:extLst>
                <a:ext uri="{FF2B5EF4-FFF2-40B4-BE49-F238E27FC236}">
                  <a16:creationId xmlns:a16="http://schemas.microsoft.com/office/drawing/2014/main" id="{F73FA8C0-BE57-F091-A66C-04C1B27C0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303" y="5261645"/>
              <a:ext cx="5762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Bildobjekt 2" descr="En bild som visar gräs, hund, utomhus, person&#10;&#10;AI-genererat innehåll kan vara felaktigt.">
            <a:extLst>
              <a:ext uri="{FF2B5EF4-FFF2-40B4-BE49-F238E27FC236}">
                <a16:creationId xmlns:a16="http://schemas.microsoft.com/office/drawing/2014/main" id="{6A8DCD0F-D3DB-67F8-5D74-779494F2C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3" y="256973"/>
            <a:ext cx="2376264" cy="36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>
            <a:extLst>
              <a:ext uri="{FF2B5EF4-FFF2-40B4-BE49-F238E27FC236}">
                <a16:creationId xmlns:a16="http://schemas.microsoft.com/office/drawing/2014/main" id="{DD8A5264-359C-4884-9C0B-7A90E51B1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415" y="847725"/>
            <a:ext cx="2664296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Degerfors BK, Närke-distriktet.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Karlskoga tillsammans med Pär, två schäfrar och en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aussie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skh,sph,rph,sökh,ptrh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SM (skydds, sök,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ödom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 och NOM (skydds, sök,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ödom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t.o.m. championat i skydds, spår, rapport, sök och lydnad. Deltagit i tre SM (skydds) och ett NOM (skydds). </a:t>
            </a:r>
          </a:p>
        </p:txBody>
      </p:sp>
      <p:sp>
        <p:nvSpPr>
          <p:cNvPr id="3076" name="Text Box 9">
            <a:extLst>
              <a:ext uri="{FF2B5EF4-FFF2-40B4-BE49-F238E27FC236}">
                <a16:creationId xmlns:a16="http://schemas.microsoft.com/office/drawing/2014/main" id="{FF85DF62-4707-4ED7-A5D7-578270050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40" y="3944548"/>
            <a:ext cx="4824982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distriktens ansökan till domare 1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rapport av störande av hund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</p:txBody>
      </p:sp>
      <p:sp>
        <p:nvSpPr>
          <p:cNvPr id="3078" name="Text Box 15">
            <a:extLst>
              <a:ext uri="{FF2B5EF4-FFF2-40B4-BE49-F238E27FC236}">
                <a16:creationId xmlns:a16="http://schemas.microsoft.com/office/drawing/2014/main" id="{6579C8D5-F204-4AC3-B8B7-F6ECC217D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738" y="415925"/>
            <a:ext cx="28039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Anna Haeggblom Bjellå</a:t>
            </a:r>
          </a:p>
        </p:txBody>
      </p:sp>
      <p:sp>
        <p:nvSpPr>
          <p:cNvPr id="3079" name="Rectangle 12">
            <a:extLst>
              <a:ext uri="{FF2B5EF4-FFF2-40B4-BE49-F238E27FC236}">
                <a16:creationId xmlns:a16="http://schemas.microsoft.com/office/drawing/2014/main" id="{86ABD3E5-7C8A-42ED-8CE8-DDE6CFCC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55505DB9-7D81-24CB-FCB0-E41BA86856EE}"/>
              </a:ext>
            </a:extLst>
          </p:cNvPr>
          <p:cNvGrpSpPr/>
          <p:nvPr/>
        </p:nvGrpSpPr>
        <p:grpSpPr>
          <a:xfrm>
            <a:off x="528638" y="6288431"/>
            <a:ext cx="4176017" cy="388938"/>
            <a:chOff x="528638" y="5715917"/>
            <a:chExt cx="4176017" cy="388938"/>
          </a:xfrm>
        </p:grpSpPr>
        <p:pic>
          <p:nvPicPr>
            <p:cNvPr id="3080" name="Picture 13" descr="MC900304771[1]">
              <a:extLst>
                <a:ext uri="{FF2B5EF4-FFF2-40B4-BE49-F238E27FC236}">
                  <a16:creationId xmlns:a16="http://schemas.microsoft.com/office/drawing/2014/main" id="{0343E825-F2DA-4035-BD81-C190C2B0BD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8" y="5715917"/>
              <a:ext cx="503237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4" descr="MC900304771[1]">
              <a:extLst>
                <a:ext uri="{FF2B5EF4-FFF2-40B4-BE49-F238E27FC236}">
                  <a16:creationId xmlns:a16="http://schemas.microsoft.com/office/drawing/2014/main" id="{4E294004-C17A-4F70-A653-E6C8610C6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363" y="5715917"/>
              <a:ext cx="503237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5" descr="MC900304771[1]">
              <a:extLst>
                <a:ext uri="{FF2B5EF4-FFF2-40B4-BE49-F238E27FC236}">
                  <a16:creationId xmlns:a16="http://schemas.microsoft.com/office/drawing/2014/main" id="{7014923D-6E32-47A3-A9BF-0FF8A6710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351" y="5715917"/>
              <a:ext cx="503237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6" descr="MC900304771[1]">
              <a:extLst>
                <a:ext uri="{FF2B5EF4-FFF2-40B4-BE49-F238E27FC236}">
                  <a16:creationId xmlns:a16="http://schemas.microsoft.com/office/drawing/2014/main" id="{1FE3332E-AB3A-47A4-B070-82F110F61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258" y="5715917"/>
              <a:ext cx="503237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7" descr="MC900304771[1]">
              <a:extLst>
                <a:ext uri="{FF2B5EF4-FFF2-40B4-BE49-F238E27FC236}">
                  <a16:creationId xmlns:a16="http://schemas.microsoft.com/office/drawing/2014/main" id="{D6946C21-0EC1-4500-926E-C0967FE20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38" y="5715917"/>
              <a:ext cx="503237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8" descr="MC900304771[1]">
              <a:extLst>
                <a:ext uri="{FF2B5EF4-FFF2-40B4-BE49-F238E27FC236}">
                  <a16:creationId xmlns:a16="http://schemas.microsoft.com/office/drawing/2014/main" id="{CB9FF331-19BA-429F-BE2B-CCC58B8160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418" y="5715917"/>
              <a:ext cx="503237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400B6A-54C6-0F1B-78B3-DFB46FD67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77" y="397956"/>
            <a:ext cx="2035537" cy="3150900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5">
            <a:extLst>
              <a:ext uri="{FF2B5EF4-FFF2-40B4-BE49-F238E27FC236}">
                <a16:creationId xmlns:a16="http://schemas.microsoft.com/office/drawing/2014/main" id="{B9E3CC72-73F3-47AF-A0FE-63A9A4AA1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742" y="319088"/>
            <a:ext cx="24000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b="1">
                <a:latin typeface="Times New Roman" panose="02020603050405020304" pitchFamily="18" charset="0"/>
              </a:rPr>
              <a:t>Lennart Larsson</a:t>
            </a:r>
          </a:p>
        </p:txBody>
      </p:sp>
      <p:sp>
        <p:nvSpPr>
          <p:cNvPr id="4099" name="Rectangle 7">
            <a:extLst>
              <a:ext uri="{FF2B5EF4-FFF2-40B4-BE49-F238E27FC236}">
                <a16:creationId xmlns:a16="http://schemas.microsoft.com/office/drawing/2014/main" id="{01CC7D87-BFF8-4115-8C78-DC5C850E5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391" y="845513"/>
            <a:ext cx="2736404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Botkyrka BK, SBK Sörmlands distrikt.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Sorunda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Nynäshamn, tillsammans med en schäfer och två katter.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skh,sph,rph,sökh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SM (skydds, sök) och NOM (skydds). Tidigare tävlingsfigurant.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Tävlingserfarenhet: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Tävlat skydds, spår, rapport och sök samt deltagit i tre SM i sök och ett SM i skydds. </a:t>
            </a:r>
          </a:p>
        </p:txBody>
      </p:sp>
      <p:pic>
        <p:nvPicPr>
          <p:cNvPr id="4100" name="Picture 8">
            <a:extLst>
              <a:ext uri="{FF2B5EF4-FFF2-40B4-BE49-F238E27FC236}">
                <a16:creationId xmlns:a16="http://schemas.microsoft.com/office/drawing/2014/main" id="{AFD404D5-F184-4042-A575-4455B4FB3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88950"/>
            <a:ext cx="1812925" cy="2719388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 Box 10">
            <a:extLst>
              <a:ext uri="{FF2B5EF4-FFF2-40B4-BE49-F238E27FC236}">
                <a16:creationId xmlns:a16="http://schemas.microsoft.com/office/drawing/2014/main" id="{896154B3-604F-440E-9603-0FF712F88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3440113"/>
            <a:ext cx="4679950" cy="220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uttagningar av domare och figuranter till SM och NOM.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lagledning och uttagningen av deltagare till NOM.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teoretiska aspirantprov för domare (tillverkar och rättar).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Nordic </a:t>
            </a:r>
            <a:r>
              <a:rPr lang="en-GB" sz="1200" noProof="0" dirty="0">
                <a:latin typeface="Calibri" panose="020F0502020204030204" pitchFamily="34" charset="0"/>
                <a:cs typeface="Calibri" panose="020F0502020204030204" pitchFamily="34" charset="0"/>
              </a:rPr>
              <a:t>committee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ledamot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200" dirty="0">
              <a:latin typeface="Times New Roman" panose="02020603050405020304" pitchFamily="18" charset="0"/>
            </a:endParaRPr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646A61C4-7EF1-4B70-BAE4-BD74ADD72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713EA48D-0698-1499-D030-C54E7134034F}"/>
              </a:ext>
            </a:extLst>
          </p:cNvPr>
          <p:cNvGrpSpPr/>
          <p:nvPr/>
        </p:nvGrpSpPr>
        <p:grpSpPr>
          <a:xfrm>
            <a:off x="455614" y="6190457"/>
            <a:ext cx="4249737" cy="515938"/>
            <a:chOff x="455614" y="5156869"/>
            <a:chExt cx="4249737" cy="515938"/>
          </a:xfrm>
        </p:grpSpPr>
        <p:pic>
          <p:nvPicPr>
            <p:cNvPr id="4104" name="Picture 13" descr="MC900332986[1]">
              <a:extLst>
                <a:ext uri="{FF2B5EF4-FFF2-40B4-BE49-F238E27FC236}">
                  <a16:creationId xmlns:a16="http://schemas.microsoft.com/office/drawing/2014/main" id="{F556BB62-97AB-4707-809A-66F1D7664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5614" y="5156869"/>
              <a:ext cx="504825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4" descr="MC900332986[1]">
              <a:extLst>
                <a:ext uri="{FF2B5EF4-FFF2-40B4-BE49-F238E27FC236}">
                  <a16:creationId xmlns:a16="http://schemas.microsoft.com/office/drawing/2014/main" id="{9B430E79-2216-4D98-9B92-260C6A92D6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4751" y="5156869"/>
              <a:ext cx="504825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5" descr="MC900332986[1]">
              <a:extLst>
                <a:ext uri="{FF2B5EF4-FFF2-40B4-BE49-F238E27FC236}">
                  <a16:creationId xmlns:a16="http://schemas.microsoft.com/office/drawing/2014/main" id="{92E041E0-66E7-400C-9A75-B2199801E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97064" y="5156869"/>
              <a:ext cx="504825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6" descr="MC900332986[1]">
              <a:extLst>
                <a:ext uri="{FF2B5EF4-FFF2-40B4-BE49-F238E27FC236}">
                  <a16:creationId xmlns:a16="http://schemas.microsoft.com/office/drawing/2014/main" id="{64D2EDF4-6CC4-4D49-BC4F-F8039E3FE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16201" y="5156869"/>
              <a:ext cx="504825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7" descr="MC900332986[1]">
              <a:extLst>
                <a:ext uri="{FF2B5EF4-FFF2-40B4-BE49-F238E27FC236}">
                  <a16:creationId xmlns:a16="http://schemas.microsoft.com/office/drawing/2014/main" id="{8BE5F65E-B79C-4D93-92CD-ED50CFA9F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08364" y="5156869"/>
              <a:ext cx="504825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8" descr="MC900332986[1]">
              <a:extLst>
                <a:ext uri="{FF2B5EF4-FFF2-40B4-BE49-F238E27FC236}">
                  <a16:creationId xmlns:a16="http://schemas.microsoft.com/office/drawing/2014/main" id="{4717A656-34B5-4ED7-A852-AF5271FEE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00526" y="5156869"/>
              <a:ext cx="504825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8">
            <a:extLst>
              <a:ext uri="{FF2B5EF4-FFF2-40B4-BE49-F238E27FC236}">
                <a16:creationId xmlns:a16="http://schemas.microsoft.com/office/drawing/2014/main" id="{14297796-BE34-4DA4-BF4B-493EE8D3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98475"/>
            <a:ext cx="18473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300"/>
          </a:p>
        </p:txBody>
      </p:sp>
      <p:sp>
        <p:nvSpPr>
          <p:cNvPr id="7172" name="Text Box 15">
            <a:extLst>
              <a:ext uri="{FF2B5EF4-FFF2-40B4-BE49-F238E27FC236}">
                <a16:creationId xmlns:a16="http://schemas.microsoft.com/office/drawing/2014/main" id="{C299A71B-436C-4E89-8E2E-DFE316369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548" y="379413"/>
            <a:ext cx="3024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Marianne (Maja) Dahlin</a:t>
            </a:r>
          </a:p>
        </p:txBody>
      </p:sp>
      <p:sp>
        <p:nvSpPr>
          <p:cNvPr id="7173" name="Text Box 10">
            <a:extLst>
              <a:ext uri="{FF2B5EF4-FFF2-40B4-BE49-F238E27FC236}">
                <a16:creationId xmlns:a16="http://schemas.microsoft.com/office/drawing/2014/main" id="{3447D696-5EB4-4087-9F2C-307E8B0DD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99" y="811213"/>
            <a:ext cx="2735831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Ljusdals BHK, Gävleborgs distrikt.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en by utanför Ljusdal i Hälsingland med man, schäfertik och två katter.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sph,rph,sökh,ptrh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försvarsmaktmästerskapen för patrullhundar (SM).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spår- och patrullhund samt försvarsmaktmästerskapen för patrullhundar (SM).</a:t>
            </a:r>
          </a:p>
        </p:txBody>
      </p:sp>
      <p:sp>
        <p:nvSpPr>
          <p:cNvPr id="7174" name="Text Box 11">
            <a:extLst>
              <a:ext uri="{FF2B5EF4-FFF2-40B4-BE49-F238E27FC236}">
                <a16:creationId xmlns:a16="http://schemas.microsoft.com/office/drawing/2014/main" id="{AE3677EC-0A15-4A29-940F-140B03182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6" y="3407627"/>
            <a:ext cx="4679379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Arbetsuppgifter i gruppen är bl.a. att sköta minnesanteckningar och protokoll.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Tar hand om alla frågeställningar när det gäller patrullhund. 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att hålla utbildningsplaner patrull aktuella efter regelrevideringar.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teoretiska och praktiska aspirantprov för domare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ptrl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Arbetar med dispensärenden.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200" dirty="0">
              <a:latin typeface="Times New Roman" panose="02020603050405020304" pitchFamily="18" charset="0"/>
            </a:endParaRP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1AB9883D-5A8A-43FC-AF44-3A940B1F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022A8F1B-F087-5891-A574-5BA102977AAC}"/>
              </a:ext>
            </a:extLst>
          </p:cNvPr>
          <p:cNvGrpSpPr/>
          <p:nvPr/>
        </p:nvGrpSpPr>
        <p:grpSpPr>
          <a:xfrm>
            <a:off x="456183" y="6291262"/>
            <a:ext cx="4255343" cy="498475"/>
            <a:chOff x="528191" y="5744815"/>
            <a:chExt cx="4255343" cy="498475"/>
          </a:xfrm>
        </p:grpSpPr>
        <p:pic>
          <p:nvPicPr>
            <p:cNvPr id="7177" name="Picture 19" descr="MC900330230[1]">
              <a:extLst>
                <a:ext uri="{FF2B5EF4-FFF2-40B4-BE49-F238E27FC236}">
                  <a16:creationId xmlns:a16="http://schemas.microsoft.com/office/drawing/2014/main" id="{CC68C58C-2DBA-4FFD-AC73-E429E7F7C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684" y="5744815"/>
              <a:ext cx="471487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20" descr="MC900330230[1]">
              <a:extLst>
                <a:ext uri="{FF2B5EF4-FFF2-40B4-BE49-F238E27FC236}">
                  <a16:creationId xmlns:a16="http://schemas.microsoft.com/office/drawing/2014/main" id="{B0B9F19E-5C7B-4161-8CFB-D66356BBF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99" y="5744815"/>
              <a:ext cx="471487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21" descr="MC900330230[1]">
              <a:extLst>
                <a:ext uri="{FF2B5EF4-FFF2-40B4-BE49-F238E27FC236}">
                  <a16:creationId xmlns:a16="http://schemas.microsoft.com/office/drawing/2014/main" id="{6A774D3C-45A6-46D5-BDD5-E86D3A2C77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396" y="5744815"/>
              <a:ext cx="471488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22" descr="MC900330230[1]">
              <a:extLst>
                <a:ext uri="{FF2B5EF4-FFF2-40B4-BE49-F238E27FC236}">
                  <a16:creationId xmlns:a16="http://schemas.microsoft.com/office/drawing/2014/main" id="{6A8BDD72-6808-43A8-A6F7-0562A35E8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096" y="5744815"/>
              <a:ext cx="471488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23" descr="MC900330230[1]">
              <a:extLst>
                <a:ext uri="{FF2B5EF4-FFF2-40B4-BE49-F238E27FC236}">
                  <a16:creationId xmlns:a16="http://schemas.microsoft.com/office/drawing/2014/main" id="{8A1A9CCA-708B-40E4-BB88-31BD3FC18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046" y="5744815"/>
              <a:ext cx="471488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MC900330230[1]">
              <a:extLst>
                <a:ext uri="{FF2B5EF4-FFF2-40B4-BE49-F238E27FC236}">
                  <a16:creationId xmlns:a16="http://schemas.microsoft.com/office/drawing/2014/main" id="{00AA860C-DE51-4CA9-BF3B-9E446D6BB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91" y="5744815"/>
              <a:ext cx="471487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0" descr="MC900330230[1]">
              <a:extLst>
                <a:ext uri="{FF2B5EF4-FFF2-40B4-BE49-F238E27FC236}">
                  <a16:creationId xmlns:a16="http://schemas.microsoft.com/office/drawing/2014/main" id="{08017415-88F2-422F-AA15-3F9EAE57F3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263" y="5744815"/>
              <a:ext cx="471487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3B39F0-CF64-0557-08BF-E15ED30AA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9" y="379364"/>
            <a:ext cx="2045845" cy="2701155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5">
            <a:extLst>
              <a:ext uri="{FF2B5EF4-FFF2-40B4-BE49-F238E27FC236}">
                <a16:creationId xmlns:a16="http://schemas.microsoft.com/office/drawing/2014/main" id="{6579C8D5-F204-4AC3-B8B7-F6ECC217D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463" y="344215"/>
            <a:ext cx="1869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Affe Karlström</a:t>
            </a:r>
          </a:p>
        </p:txBody>
      </p:sp>
      <p:sp>
        <p:nvSpPr>
          <p:cNvPr id="3079" name="Rectangle 12">
            <a:extLst>
              <a:ext uri="{FF2B5EF4-FFF2-40B4-BE49-F238E27FC236}">
                <a16:creationId xmlns:a16="http://schemas.microsoft.com/office/drawing/2014/main" id="{86ABD3E5-7C8A-42ED-8CE8-DDE6CFCC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56" y="200199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4" name="Bildobjekt 3" descr="En bild som visar ritning&#10;&#10;Automatiskt genererad beskrivning">
            <a:extLst>
              <a:ext uri="{FF2B5EF4-FFF2-40B4-BE49-F238E27FC236}">
                <a16:creationId xmlns:a16="http://schemas.microsoft.com/office/drawing/2014/main" id="{8D73A9F2-6DC1-462F-ABA5-FBD23E5C9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27" y="5888831"/>
            <a:ext cx="489786" cy="633987"/>
          </a:xfrm>
          <a:prstGeom prst="rect">
            <a:avLst/>
          </a:prstGeom>
        </p:spPr>
      </p:pic>
      <p:pic>
        <p:nvPicPr>
          <p:cNvPr id="14" name="Bildobjekt 13" descr="En bild som visar ritning&#10;&#10;Automatiskt genererad beskrivning">
            <a:extLst>
              <a:ext uri="{FF2B5EF4-FFF2-40B4-BE49-F238E27FC236}">
                <a16:creationId xmlns:a16="http://schemas.microsoft.com/office/drawing/2014/main" id="{C8453BED-9DFB-4EF5-B992-FC81C8348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91" y="5888831"/>
            <a:ext cx="489786" cy="633987"/>
          </a:xfrm>
          <a:prstGeom prst="rect">
            <a:avLst/>
          </a:prstGeom>
        </p:spPr>
      </p:pic>
      <p:pic>
        <p:nvPicPr>
          <p:cNvPr id="15" name="Bildobjekt 14" descr="En bild som visar ritning&#10;&#10;Automatiskt genererad beskrivning">
            <a:extLst>
              <a:ext uri="{FF2B5EF4-FFF2-40B4-BE49-F238E27FC236}">
                <a16:creationId xmlns:a16="http://schemas.microsoft.com/office/drawing/2014/main" id="{339DD024-47E8-409C-A7C1-C5631D29F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55" y="5888831"/>
            <a:ext cx="489786" cy="633987"/>
          </a:xfrm>
          <a:prstGeom prst="rect">
            <a:avLst/>
          </a:prstGeom>
        </p:spPr>
      </p:pic>
      <p:pic>
        <p:nvPicPr>
          <p:cNvPr id="16" name="Bildobjekt 15" descr="En bild som visar ritning&#10;&#10;Automatiskt genererad beskrivning">
            <a:extLst>
              <a:ext uri="{FF2B5EF4-FFF2-40B4-BE49-F238E27FC236}">
                <a16:creationId xmlns:a16="http://schemas.microsoft.com/office/drawing/2014/main" id="{DA8E088D-8342-4861-A7C5-694336E0F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19" y="5888831"/>
            <a:ext cx="489786" cy="633987"/>
          </a:xfrm>
          <a:prstGeom prst="rect">
            <a:avLst/>
          </a:prstGeom>
        </p:spPr>
      </p:pic>
      <p:pic>
        <p:nvPicPr>
          <p:cNvPr id="17" name="Bildobjekt 16" descr="En bild som visar ritning&#10;&#10;Automatiskt genererad beskrivning">
            <a:extLst>
              <a:ext uri="{FF2B5EF4-FFF2-40B4-BE49-F238E27FC236}">
                <a16:creationId xmlns:a16="http://schemas.microsoft.com/office/drawing/2014/main" id="{4A384445-5CA0-4115-A838-2E8228BD1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83" y="5888831"/>
            <a:ext cx="489786" cy="633987"/>
          </a:xfrm>
          <a:prstGeom prst="rect">
            <a:avLst/>
          </a:prstGeom>
        </p:spPr>
      </p:pic>
      <p:pic>
        <p:nvPicPr>
          <p:cNvPr id="18" name="Bildobjekt 17" descr="En bild som visar ritning&#10;&#10;Automatiskt genererad beskrivning">
            <a:extLst>
              <a:ext uri="{FF2B5EF4-FFF2-40B4-BE49-F238E27FC236}">
                <a16:creationId xmlns:a16="http://schemas.microsoft.com/office/drawing/2014/main" id="{22F72F98-A668-4271-A556-7E297EA5D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9" y="5888831"/>
            <a:ext cx="489786" cy="633987"/>
          </a:xfrm>
          <a:prstGeom prst="rect">
            <a:avLst/>
          </a:prstGeom>
        </p:spPr>
      </p:pic>
      <p:pic>
        <p:nvPicPr>
          <p:cNvPr id="19" name="Bildobjekt 18" descr="En bild som visar ritning&#10;&#10;Automatiskt genererad beskrivning">
            <a:extLst>
              <a:ext uri="{FF2B5EF4-FFF2-40B4-BE49-F238E27FC236}">
                <a16:creationId xmlns:a16="http://schemas.microsoft.com/office/drawing/2014/main" id="{6B6D24BD-3198-4E4A-A137-D99CF5A993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63" y="5888831"/>
            <a:ext cx="489786" cy="633987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2F3BE929-0AF6-4F69-A22C-45F650179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502" y="611923"/>
            <a:ext cx="2440201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Sölvesborgs BK, Osby BK, 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Blekinge och Skåne distrikten.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Ranseröd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utanför Hässleholm med min fru Anette, 2 mallar 1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riesen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1 schäfer, 2 hästar, 14 får, 1 katt, 2 papegojor och 12 ankor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.</a:t>
            </a: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skh,sph,rph,sökh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SM (sök, spår,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ödom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 NOM (rapport, skydds).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Ekl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spår, sök, rapport, skydds.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Har kört fram 9 brukschampion (6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riesen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1 schäfer, 1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kelpie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1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malinois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Tävlat SM i sök och skydds, NOM i sök.</a:t>
            </a: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96EB68BD-0A86-47F7-AC29-FC5599A4D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67" y="3733275"/>
            <a:ext cx="4824536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Arbetsuppgifter i gruppen är bland annat ekonomi och uttagning av domare till SM och NOM.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teoretiska och praktiska aspirantprov för domare (ej ptrh).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Sammankallande i gruppen ”Hitta-SM-arrangör”.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Ingår i arbetsgruppen skydd.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0C5CE6-1674-C0EF-CCA9-72BFE5D1F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67" y="344215"/>
            <a:ext cx="2256657" cy="3096344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60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>
            <a:extLst>
              <a:ext uri="{FF2B5EF4-FFF2-40B4-BE49-F238E27FC236}">
                <a16:creationId xmlns:a16="http://schemas.microsoft.com/office/drawing/2014/main" id="{DD8A5264-359C-4884-9C0B-7A90E51B1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67" y="4086869"/>
            <a:ext cx="453792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Arbetar/leder jobbet med regelrevidering.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teoretiska och praktiska aspirantprov för domare (tillverkar och rättar). (ej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ptrh).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Nordic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committee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ledamot.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200" dirty="0">
              <a:latin typeface="Times New Roman" panose="02020603050405020304" pitchFamily="18" charset="0"/>
            </a:endParaRPr>
          </a:p>
        </p:txBody>
      </p:sp>
      <p:sp>
        <p:nvSpPr>
          <p:cNvPr id="3078" name="Text Box 15">
            <a:extLst>
              <a:ext uri="{FF2B5EF4-FFF2-40B4-BE49-F238E27FC236}">
                <a16:creationId xmlns:a16="http://schemas.microsoft.com/office/drawing/2014/main" id="{6579C8D5-F204-4AC3-B8B7-F6ECC217D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207" y="588151"/>
            <a:ext cx="17272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Anna Ahlgren</a:t>
            </a:r>
          </a:p>
        </p:txBody>
      </p:sp>
      <p:sp>
        <p:nvSpPr>
          <p:cNvPr id="3079" name="Rectangle 12">
            <a:extLst>
              <a:ext uri="{FF2B5EF4-FFF2-40B4-BE49-F238E27FC236}">
                <a16:creationId xmlns:a16="http://schemas.microsoft.com/office/drawing/2014/main" id="{86ABD3E5-7C8A-42ED-8CE8-DDE6CFCC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4" name="Bildobjekt 3" descr="En bild som visar ritning&#10;&#10;Automatiskt genererad beskrivning">
            <a:extLst>
              <a:ext uri="{FF2B5EF4-FFF2-40B4-BE49-F238E27FC236}">
                <a16:creationId xmlns:a16="http://schemas.microsoft.com/office/drawing/2014/main" id="{8D73A9F2-6DC1-462F-ABA5-FBD23E5C9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27" y="5888831"/>
            <a:ext cx="489786" cy="633987"/>
          </a:xfrm>
          <a:prstGeom prst="rect">
            <a:avLst/>
          </a:prstGeom>
        </p:spPr>
      </p:pic>
      <p:pic>
        <p:nvPicPr>
          <p:cNvPr id="14" name="Bildobjekt 13" descr="En bild som visar ritning&#10;&#10;Automatiskt genererad beskrivning">
            <a:extLst>
              <a:ext uri="{FF2B5EF4-FFF2-40B4-BE49-F238E27FC236}">
                <a16:creationId xmlns:a16="http://schemas.microsoft.com/office/drawing/2014/main" id="{C8453BED-9DFB-4EF5-B992-FC81C8348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91" y="5888831"/>
            <a:ext cx="489786" cy="633987"/>
          </a:xfrm>
          <a:prstGeom prst="rect">
            <a:avLst/>
          </a:prstGeom>
        </p:spPr>
      </p:pic>
      <p:pic>
        <p:nvPicPr>
          <p:cNvPr id="15" name="Bildobjekt 14" descr="En bild som visar ritning&#10;&#10;Automatiskt genererad beskrivning">
            <a:extLst>
              <a:ext uri="{FF2B5EF4-FFF2-40B4-BE49-F238E27FC236}">
                <a16:creationId xmlns:a16="http://schemas.microsoft.com/office/drawing/2014/main" id="{339DD024-47E8-409C-A7C1-C5631D29F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55" y="5888831"/>
            <a:ext cx="489786" cy="633987"/>
          </a:xfrm>
          <a:prstGeom prst="rect">
            <a:avLst/>
          </a:prstGeom>
        </p:spPr>
      </p:pic>
      <p:pic>
        <p:nvPicPr>
          <p:cNvPr id="16" name="Bildobjekt 15" descr="En bild som visar ritning&#10;&#10;Automatiskt genererad beskrivning">
            <a:extLst>
              <a:ext uri="{FF2B5EF4-FFF2-40B4-BE49-F238E27FC236}">
                <a16:creationId xmlns:a16="http://schemas.microsoft.com/office/drawing/2014/main" id="{DA8E088D-8342-4861-A7C5-694336E0F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19" y="5888831"/>
            <a:ext cx="489786" cy="633987"/>
          </a:xfrm>
          <a:prstGeom prst="rect">
            <a:avLst/>
          </a:prstGeom>
        </p:spPr>
      </p:pic>
      <p:pic>
        <p:nvPicPr>
          <p:cNvPr id="17" name="Bildobjekt 16" descr="En bild som visar ritning&#10;&#10;Automatiskt genererad beskrivning">
            <a:extLst>
              <a:ext uri="{FF2B5EF4-FFF2-40B4-BE49-F238E27FC236}">
                <a16:creationId xmlns:a16="http://schemas.microsoft.com/office/drawing/2014/main" id="{4A384445-5CA0-4115-A838-2E8228BD1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83" y="5888831"/>
            <a:ext cx="489786" cy="633987"/>
          </a:xfrm>
          <a:prstGeom prst="rect">
            <a:avLst/>
          </a:prstGeom>
        </p:spPr>
      </p:pic>
      <p:pic>
        <p:nvPicPr>
          <p:cNvPr id="18" name="Bildobjekt 17" descr="En bild som visar ritning&#10;&#10;Automatiskt genererad beskrivning">
            <a:extLst>
              <a:ext uri="{FF2B5EF4-FFF2-40B4-BE49-F238E27FC236}">
                <a16:creationId xmlns:a16="http://schemas.microsoft.com/office/drawing/2014/main" id="{22F72F98-A668-4271-A556-7E297EA5D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9" y="5888831"/>
            <a:ext cx="489786" cy="633987"/>
          </a:xfrm>
          <a:prstGeom prst="rect">
            <a:avLst/>
          </a:prstGeom>
        </p:spPr>
      </p:pic>
      <p:pic>
        <p:nvPicPr>
          <p:cNvPr id="19" name="Bildobjekt 18" descr="En bild som visar ritning&#10;&#10;Automatiskt genererad beskrivning">
            <a:extLst>
              <a:ext uri="{FF2B5EF4-FFF2-40B4-BE49-F238E27FC236}">
                <a16:creationId xmlns:a16="http://schemas.microsoft.com/office/drawing/2014/main" id="{6B6D24BD-3198-4E4A-A137-D99CF5A99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63" y="5888831"/>
            <a:ext cx="489786" cy="633987"/>
          </a:xfrm>
          <a:prstGeom prst="rect">
            <a:avLst/>
          </a:prstGeom>
        </p:spPr>
      </p:pic>
      <p:pic>
        <p:nvPicPr>
          <p:cNvPr id="2" name="Bild 1">
            <a:extLst>
              <a:ext uri="{FF2B5EF4-FFF2-40B4-BE49-F238E27FC236}">
                <a16:creationId xmlns:a16="http://schemas.microsoft.com/office/drawing/2014/main" id="{06827421-6EDA-CB45-5287-0C6EFCD10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39" y="416223"/>
            <a:ext cx="2169976" cy="3279167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4AB3B3C1-ADB5-1239-8266-EE9C37452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579" y="1010020"/>
            <a:ext cx="2308980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Mälarö BK, Stockholms-distriktet.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Bromma med två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border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collies.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), har dömt SM och NOM i sök.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Sök, spår och tävlat SM i sök.</a:t>
            </a:r>
          </a:p>
        </p:txBody>
      </p:sp>
    </p:spTree>
    <p:extLst>
      <p:ext uri="{BB962C8B-B14F-4D97-AF65-F5344CB8AC3E}">
        <p14:creationId xmlns:p14="http://schemas.microsoft.com/office/powerpoint/2010/main" val="31398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>
            <a:extLst>
              <a:ext uri="{FF2B5EF4-FFF2-40B4-BE49-F238E27FC236}">
                <a16:creationId xmlns:a16="http://schemas.microsoft.com/office/drawing/2014/main" id="{1F78EA95-3041-49EB-93DE-13075E21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931" y="378523"/>
            <a:ext cx="1980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Catrin Englund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CFD26DA-7210-4C5F-8C1C-2690DA308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462" y="942668"/>
            <a:ext cx="2086342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Gnesta-Trosa BK, 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Sörmlandsdistriktet.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Trosa med sambo och 1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malinois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och 1 schäfer.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skh,sph,rph,sökh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Tävlingserfarenhet: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Sök, spår och tävlat SM i skydd.</a:t>
            </a:r>
          </a:p>
        </p:txBody>
      </p:sp>
      <p:sp>
        <p:nvSpPr>
          <p:cNvPr id="5125" name="Rectangle 7">
            <a:extLst>
              <a:ext uri="{FF2B5EF4-FFF2-40B4-BE49-F238E27FC236}">
                <a16:creationId xmlns:a16="http://schemas.microsoft.com/office/drawing/2014/main" id="{8536867F-A0F6-425C-BB28-4662F1BB9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67" y="3440559"/>
            <a:ext cx="4824982" cy="131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lvl="2">
              <a:spcBef>
                <a:spcPts val="0"/>
              </a:spcBef>
              <a:spcAft>
                <a:spcPts val="300"/>
              </a:spcAft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utbildningsplaner och annat utbildnings-material domare, skyddsfiguranter, tävlingsledare, tävlingssekteterare.</a:t>
            </a:r>
          </a:p>
          <a:p>
            <a:pPr marL="171443" lvl="2">
              <a:spcBef>
                <a:spcPts val="0"/>
              </a:spcBef>
              <a:spcAft>
                <a:spcPts val="300"/>
              </a:spcAft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Administratör Facebookgruppen ”SBK bruksprov”</a:t>
            </a:r>
          </a:p>
          <a:p>
            <a:pPr marL="171443" lvl="2">
              <a:spcBef>
                <a:spcPts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  <a:p>
            <a:pPr marL="171443" lvl="2">
              <a:spcBef>
                <a:spcPts val="0"/>
              </a:spcBef>
              <a:spcAft>
                <a:spcPts val="300"/>
              </a:spcAft>
            </a:pP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EFA706BC-AC09-4CD9-8E71-183545823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E632BBCB-B8AC-51FC-DF63-7FE2CED06002}"/>
              </a:ext>
            </a:extLst>
          </p:cNvPr>
          <p:cNvGrpSpPr/>
          <p:nvPr/>
        </p:nvGrpSpPr>
        <p:grpSpPr>
          <a:xfrm>
            <a:off x="708657" y="6216651"/>
            <a:ext cx="4032001" cy="411162"/>
            <a:chOff x="672207" y="5261645"/>
            <a:chExt cx="4032001" cy="411162"/>
          </a:xfrm>
        </p:grpSpPr>
        <p:pic>
          <p:nvPicPr>
            <p:cNvPr id="5130" name="Picture 12" descr="MC900389178[1]">
              <a:extLst>
                <a:ext uri="{FF2B5EF4-FFF2-40B4-BE49-F238E27FC236}">
                  <a16:creationId xmlns:a16="http://schemas.microsoft.com/office/drawing/2014/main" id="{6A92CFC7-905B-4059-8B11-8BDF5A6E5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98" y="5261645"/>
              <a:ext cx="576262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3" descr="MC900389178[1]">
              <a:extLst>
                <a:ext uri="{FF2B5EF4-FFF2-40B4-BE49-F238E27FC236}">
                  <a16:creationId xmlns:a16="http://schemas.microsoft.com/office/drawing/2014/main" id="{B70A29FC-B6F4-4716-BB17-2F468DC1C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495" y="5261645"/>
              <a:ext cx="5762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14" descr="MC900389178[1]">
              <a:extLst>
                <a:ext uri="{FF2B5EF4-FFF2-40B4-BE49-F238E27FC236}">
                  <a16:creationId xmlns:a16="http://schemas.microsoft.com/office/drawing/2014/main" id="{F664EA19-9EF5-4646-B105-904BC0F8E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946" y="5261645"/>
              <a:ext cx="576262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MC900389178[1]">
              <a:extLst>
                <a:ext uri="{FF2B5EF4-FFF2-40B4-BE49-F238E27FC236}">
                  <a16:creationId xmlns:a16="http://schemas.microsoft.com/office/drawing/2014/main" id="{428E430D-56BC-4D9E-8178-3845EA0A7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07" y="5261645"/>
              <a:ext cx="576262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MC900389178[1]">
              <a:extLst>
                <a:ext uri="{FF2B5EF4-FFF2-40B4-BE49-F238E27FC236}">
                  <a16:creationId xmlns:a16="http://schemas.microsoft.com/office/drawing/2014/main" id="{AB1861F6-6DB8-40EF-AD50-31F6D30D6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303" y="5261645"/>
              <a:ext cx="5762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Bildobjekt 3">
            <a:extLst>
              <a:ext uri="{FF2B5EF4-FFF2-40B4-BE49-F238E27FC236}">
                <a16:creationId xmlns:a16="http://schemas.microsoft.com/office/drawing/2014/main" id="{A51610C8-66CA-5E28-E2F0-0D33D4352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58" y="389097"/>
            <a:ext cx="2590297" cy="2768938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>
            <a:extLst>
              <a:ext uri="{FF2B5EF4-FFF2-40B4-BE49-F238E27FC236}">
                <a16:creationId xmlns:a16="http://schemas.microsoft.com/office/drawing/2014/main" id="{E789D312-7A40-423C-8018-6243ADE8C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415" y="848271"/>
            <a:ext cx="259238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Linköpings BK, Östergötlands distrikt.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Jag och min fru bor utanför Linköping och har två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malinois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hemma. Tillsammans har vi kennel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Sparring´s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och föder upp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malinois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på hobbynivå.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SM (spår, rapport) och NOM (sök).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i skydds, spår (SM), rapport och sök.</a:t>
            </a:r>
          </a:p>
        </p:txBody>
      </p:sp>
      <p:sp>
        <p:nvSpPr>
          <p:cNvPr id="2052" name="Rectangle 6">
            <a:extLst>
              <a:ext uri="{FF2B5EF4-FFF2-40B4-BE49-F238E27FC236}">
                <a16:creationId xmlns:a16="http://schemas.microsoft.com/office/drawing/2014/main" id="{B814B52A-B570-480D-B5BB-2F0AAD3AE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6" y="3701876"/>
            <a:ext cx="46799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</p:txBody>
      </p:sp>
      <p:sp>
        <p:nvSpPr>
          <p:cNvPr id="2053" name="Text Box 15">
            <a:extLst>
              <a:ext uri="{FF2B5EF4-FFF2-40B4-BE49-F238E27FC236}">
                <a16:creationId xmlns:a16="http://schemas.microsoft.com/office/drawing/2014/main" id="{90BA1D17-6288-4210-B4F0-888E6E47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214" y="401638"/>
            <a:ext cx="2075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b="1">
                <a:latin typeface="Times New Roman" panose="02020603050405020304" pitchFamily="18" charset="0"/>
              </a:rPr>
              <a:t>Mats Axelsson</a:t>
            </a:r>
          </a:p>
        </p:txBody>
      </p:sp>
      <p:sp>
        <p:nvSpPr>
          <p:cNvPr id="2055" name="Rectangle 10">
            <a:extLst>
              <a:ext uri="{FF2B5EF4-FFF2-40B4-BE49-F238E27FC236}">
                <a16:creationId xmlns:a16="http://schemas.microsoft.com/office/drawing/2014/main" id="{8AD36283-8727-47D1-8004-BBC73C35A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2056" name="Picture 14" descr="MC900330281[1]">
            <a:extLst>
              <a:ext uri="{FF2B5EF4-FFF2-40B4-BE49-F238E27FC236}">
                <a16:creationId xmlns:a16="http://schemas.microsoft.com/office/drawing/2014/main" id="{2C497472-9069-4FBE-B68A-FA594FB3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9000" y="5960839"/>
            <a:ext cx="4318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 descr="MC900330281[1]">
            <a:extLst>
              <a:ext uri="{FF2B5EF4-FFF2-40B4-BE49-F238E27FC236}">
                <a16:creationId xmlns:a16="http://schemas.microsoft.com/office/drawing/2014/main" id="{FB2CB5FD-C6D2-41C8-8F18-E64BAFEE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5113" y="5965602"/>
            <a:ext cx="4318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 descr="MC900330281[1]">
            <a:extLst>
              <a:ext uri="{FF2B5EF4-FFF2-40B4-BE49-F238E27FC236}">
                <a16:creationId xmlns:a16="http://schemas.microsoft.com/office/drawing/2014/main" id="{AAAD3FB1-9AC2-4A2C-AA33-5906FF117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2100" y="5965602"/>
            <a:ext cx="4318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7" descr="MC900330281[1]">
            <a:extLst>
              <a:ext uri="{FF2B5EF4-FFF2-40B4-BE49-F238E27FC236}">
                <a16:creationId xmlns:a16="http://schemas.microsoft.com/office/drawing/2014/main" id="{55B57A57-7A35-46ED-AD83-37733F738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84400" y="5965602"/>
            <a:ext cx="4318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" descr="MC900330281[1]">
            <a:extLst>
              <a:ext uri="{FF2B5EF4-FFF2-40B4-BE49-F238E27FC236}">
                <a16:creationId xmlns:a16="http://schemas.microsoft.com/office/drawing/2014/main" id="{93B81B4D-4405-4B2C-A6EF-EAB3823FA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9088" y="5970364"/>
            <a:ext cx="4318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" descr="MC900330281[1]">
            <a:extLst>
              <a:ext uri="{FF2B5EF4-FFF2-40B4-BE49-F238E27FC236}">
                <a16:creationId xmlns:a16="http://schemas.microsoft.com/office/drawing/2014/main" id="{E8729A2F-4054-4E03-BEB6-71E36B875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9800" y="5970364"/>
            <a:ext cx="4318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7A89158-05A8-1289-025F-172BC9893C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83"/>
          <a:stretch/>
        </p:blipFill>
        <p:spPr>
          <a:xfrm>
            <a:off x="401018" y="438783"/>
            <a:ext cx="1999282" cy="3024336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42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42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C4854B3724CF4495A5791D57E4556E" ma:contentTypeVersion="18" ma:contentTypeDescription="Skapa ett nytt dokument." ma:contentTypeScope="" ma:versionID="8447d854d911ab1a7f67c6031a4d553c">
  <xsd:schema xmlns:xsd="http://www.w3.org/2001/XMLSchema" xmlns:xs="http://www.w3.org/2001/XMLSchema" xmlns:p="http://schemas.microsoft.com/office/2006/metadata/properties" xmlns:ns2="bb7cd943-c343-4564-aa8e-10c228edb1fe" xmlns:ns3="b6160976-ee5e-4bbb-9a3a-363db871049e" targetNamespace="http://schemas.microsoft.com/office/2006/metadata/properties" ma:root="true" ma:fieldsID="9f2e2b755f0330b9db46249edc8a38db" ns2:_="" ns3:_="">
    <xsd:import namespace="bb7cd943-c343-4564-aa8e-10c228edb1fe"/>
    <xsd:import namespace="b6160976-ee5e-4bbb-9a3a-363db87104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cd943-c343-4564-aa8e-10c228edb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ae7431bd-d7ab-423b-93aa-d4346fe8e4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60976-ee5e-4bbb-9a3a-363db871049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df5d576-34c6-4585-a62e-658ae8b8c277}" ma:internalName="TaxCatchAll" ma:showField="CatchAllData" ma:web="b6160976-ee5e-4bbb-9a3a-363db87104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7cd943-c343-4564-aa8e-10c228edb1fe">
      <Terms xmlns="http://schemas.microsoft.com/office/infopath/2007/PartnerControls"/>
    </lcf76f155ced4ddcb4097134ff3c332f>
    <TaxCatchAll xmlns="b6160976-ee5e-4bbb-9a3a-363db871049e" xsi:nil="true"/>
  </documentManagement>
</p:properties>
</file>

<file path=customXml/itemProps1.xml><?xml version="1.0" encoding="utf-8"?>
<ds:datastoreItem xmlns:ds="http://schemas.openxmlformats.org/officeDocument/2006/customXml" ds:itemID="{0B595CAF-CC02-420B-80AB-C2ECEB4E21C7}"/>
</file>

<file path=customXml/itemProps2.xml><?xml version="1.0" encoding="utf-8"?>
<ds:datastoreItem xmlns:ds="http://schemas.openxmlformats.org/officeDocument/2006/customXml" ds:itemID="{8AE4C3C3-BEB3-4BE9-AB48-45E822A06241}"/>
</file>

<file path=customXml/itemProps3.xml><?xml version="1.0" encoding="utf-8"?>
<ds:datastoreItem xmlns:ds="http://schemas.openxmlformats.org/officeDocument/2006/customXml" ds:itemID="{FD3523F5-8E01-4A09-8EE1-C8330A4660ED}"/>
</file>

<file path=docProps/app.xml><?xml version="1.0" encoding="utf-8"?>
<Properties xmlns="http://schemas.openxmlformats.org/officeDocument/2006/extended-properties" xmlns:vt="http://schemas.openxmlformats.org/officeDocument/2006/docPropsVTypes">
  <TotalTime>30698</TotalTime>
  <Words>950</Words>
  <Application>Microsoft Office PowerPoint</Application>
  <PresentationFormat>B5 (ISO) (176 x 250 mm)</PresentationFormat>
  <Paragraphs>73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hp</dc:creator>
  <cp:lastModifiedBy>Ronnie Hansson</cp:lastModifiedBy>
  <cp:revision>112</cp:revision>
  <cp:lastPrinted>2022-02-17T11:51:10Z</cp:lastPrinted>
  <dcterms:created xsi:type="dcterms:W3CDTF">2014-03-15T21:05:14Z</dcterms:created>
  <dcterms:modified xsi:type="dcterms:W3CDTF">2025-06-26T07:22:07Z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0x01010004C4854B3724CF4495A5791D57E4556E</vt:lpwstr>
  </property>
</Properties>
</file>