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1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8532557-CB96-298A-E55B-3D0F629CA8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404A3CB-2C3F-F68B-54AD-2429CFA5DC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16865CB-B31F-A31B-D911-0DE134BD2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2FE3-14EE-489A-AB11-888A9DBDB1FF}" type="datetimeFigureOut">
              <a:rPr lang="sv-SE" smtClean="0"/>
              <a:t>2024-10-16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C318E99-A0D9-F129-8463-798B5409E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476BD7E-4994-4AB4-B97B-EEBFB3032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55AD0-D2CD-43BE-B79F-7E94A3B602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7912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FCB7B1-E67C-99D8-A127-3BC8DD938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991932E-45AB-5C08-ECDB-9B4ABF1609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19100A-609D-BEEE-DE03-A5549AA5A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2FE3-14EE-489A-AB11-888A9DBDB1FF}" type="datetimeFigureOut">
              <a:rPr lang="sv-SE" smtClean="0"/>
              <a:t>2024-10-16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91D0A6C-94B6-0096-D1CC-5B0C1DC23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C89FC27-3355-596B-3A9B-F64DCEEC4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55AD0-D2CD-43BE-B79F-7E94A3B602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5786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7BE0ACD9-5F7E-CB4A-2DCC-06BE44DBBA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4DA9AAF-8D75-1E25-55DB-258A7AFEC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92C3454-1B71-371E-5909-841491293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2FE3-14EE-489A-AB11-888A9DBDB1FF}" type="datetimeFigureOut">
              <a:rPr lang="sv-SE" smtClean="0"/>
              <a:t>2024-10-16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4EF7F91-757D-E68A-41DB-36B30A281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B11A039-F949-2C4B-F5B9-3A4FEF0F9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55AD0-D2CD-43BE-B79F-7E94A3B602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2173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90D8CA-FFF1-61FA-3A35-EA7737911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9211AAC-96D5-6837-CD89-A86F74A38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20B2355-F270-A2F4-271C-E532F20AD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2FE3-14EE-489A-AB11-888A9DBDB1FF}" type="datetimeFigureOut">
              <a:rPr lang="sv-SE" smtClean="0"/>
              <a:t>2024-10-16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451C957-5E81-67E4-A3C1-355AF8ABA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97C006-87D8-E6AA-0517-52FAECCBE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55AD0-D2CD-43BE-B79F-7E94A3B602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7122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5B433B-0364-9416-DEB2-18FBDB1D8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240C320-8C08-514C-E314-BAB8F32D4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E1E4F63-728B-2538-412E-326C0FC4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2FE3-14EE-489A-AB11-888A9DBDB1FF}" type="datetimeFigureOut">
              <a:rPr lang="sv-SE" smtClean="0"/>
              <a:t>2024-10-16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333BBF0-A121-E491-4ADC-E530474DE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294653-2E2A-E9BD-1B90-728C12BCC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55AD0-D2CD-43BE-B79F-7E94A3B602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7703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13AD2B-BCD4-22E4-27DD-448BF3DD2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30E56A7-2313-6B5C-480C-9A2131BE31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1681AB1-39F1-1FD6-2939-4BC68D553D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CCBA8D1-7D27-E856-347A-51169592F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2FE3-14EE-489A-AB11-888A9DBDB1FF}" type="datetimeFigureOut">
              <a:rPr lang="sv-SE" smtClean="0"/>
              <a:t>2024-10-16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D7D34F5-6B54-48BC-125D-25BCE9B52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8A8ADD2-FFC3-FD68-1355-B65E97FE2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55AD0-D2CD-43BE-B79F-7E94A3B602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2927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0C84E12-7845-D2CB-A8ED-2DF2BD6A3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8FCE9C4-FA67-3772-AB69-B06651B0A2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A2C13AD-BF01-42FA-901E-D6B5B702A6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42FC795-17EB-FB7E-3D60-D521FE8668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0CEE3C9-A45D-99DA-E1E5-7AD4591E1E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EC77830-14E2-1ADC-B6FF-A6750B1DD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2FE3-14EE-489A-AB11-888A9DBDB1FF}" type="datetimeFigureOut">
              <a:rPr lang="sv-SE" smtClean="0"/>
              <a:t>2024-10-16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21AE9E4-98CF-B640-D9FE-4A8A0DD52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C7A13F9-78A3-F221-75F5-139B18464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55AD0-D2CD-43BE-B79F-7E94A3B602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2583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301257E-133E-3403-2E59-B4AFDDBB9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C951BB0-1F85-8AA3-7692-81A74E6EF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2FE3-14EE-489A-AB11-888A9DBDB1FF}" type="datetimeFigureOut">
              <a:rPr lang="sv-SE" smtClean="0"/>
              <a:t>2024-10-16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51ABBB5-8B1F-8E9C-84FD-F75CDEAF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D6F3630-A380-D66A-4360-CBA1FB41A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55AD0-D2CD-43BE-B79F-7E94A3B602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3560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DA7396C-1824-3F4E-BDED-ADEFDDB40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2FE3-14EE-489A-AB11-888A9DBDB1FF}" type="datetimeFigureOut">
              <a:rPr lang="sv-SE" smtClean="0"/>
              <a:t>2024-10-16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0D457F9-AE39-EF73-0C1A-30E49A2E7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EC90AE4-12D7-692F-7702-2081CFDE4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55AD0-D2CD-43BE-B79F-7E94A3B602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5751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31A190-5C7E-29B7-14AA-C8301B0B9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EB4854E-33C3-7343-2584-7A6782722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334B1B8-1174-9811-E562-58604A08AF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74DA8A5-15A1-9CFB-2074-67D4FB3F2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2FE3-14EE-489A-AB11-888A9DBDB1FF}" type="datetimeFigureOut">
              <a:rPr lang="sv-SE" smtClean="0"/>
              <a:t>2024-10-16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900F99C-A845-076D-A9F3-5BE799808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78FBAFF-5D1F-1562-90CB-76EBCDFEA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55AD0-D2CD-43BE-B79F-7E94A3B602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6286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B77B8D-CDA2-08B9-6391-A2E434700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6E0D419-7A82-6895-1224-131DB8F479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6CE150A-2A6B-2B57-6EAC-059387D3C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66CF579-DE68-79F6-15CF-C6D98804C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2FE3-14EE-489A-AB11-888A9DBDB1FF}" type="datetimeFigureOut">
              <a:rPr lang="sv-SE" smtClean="0"/>
              <a:t>2024-10-16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54B0A8D-FDF6-C9BB-2A47-5711092D1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808EF0A-9380-8F75-FA57-6EAA936B7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55AD0-D2CD-43BE-B79F-7E94A3B602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4317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AF2E97C-F9D1-5508-15F8-D5EF04E50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D95B1D7-6831-3BC3-784D-C3AB0418FF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B811E7D-9720-7C97-1B49-91A34A44FC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82FE3-14EE-489A-AB11-888A9DBDB1FF}" type="datetimeFigureOut">
              <a:rPr lang="sv-SE" smtClean="0"/>
              <a:t>2024-10-16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16E0DC0-ED7C-2B1F-0B03-5B4752648C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DEA91CC-436E-D9C8-01F5-60C65C0936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55AD0-D2CD-43BE-B79F-7E94A3B602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4554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Fancymore.mc@gmail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kk-se.zoom.us/j/82295675386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239D55-609F-D2F7-A037-A54B234D9A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D6F3983-E232-00E1-DDC8-0B5EF927C9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20241013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2EE9343B-D878-0E96-2345-2CA0D5A465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58" y="1122363"/>
            <a:ext cx="10896683" cy="23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141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9D1A8D-81DB-6EF5-B190-5C706254D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Funktionärer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7AFD75-9131-A9FD-3CF3-B6A292009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Många klubbar har svårt att rekrytera funktionärer både inom utställning och mental.</a:t>
            </a:r>
          </a:p>
          <a:p>
            <a:endParaRPr lang="sv-SE" dirty="0"/>
          </a:p>
          <a:p>
            <a:r>
              <a:rPr lang="sv-SE" dirty="0"/>
              <a:t>Tips kan vara att informera om </a:t>
            </a:r>
            <a:r>
              <a:rPr lang="sv-SE" dirty="0" err="1"/>
              <a:t>bla</a:t>
            </a:r>
            <a:r>
              <a:rPr lang="sv-SE" dirty="0"/>
              <a:t>. mentalitet på era kurser, anordna en M1( allmän mentalkunskap ) för att väcka intresse.</a:t>
            </a:r>
          </a:p>
        </p:txBody>
      </p:sp>
    </p:spTree>
    <p:extLst>
      <p:ext uri="{BB962C8B-B14F-4D97-AF65-F5344CB8AC3E}">
        <p14:creationId xmlns:p14="http://schemas.microsoft.com/office/powerpoint/2010/main" val="1412440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91B66B-0E93-ED0B-5C98-A2A678746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är på gång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1DA1B2A-AB39-EA01-0AB0-B25B708A6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Fortsatt arbete med att få in alla funktionärer inom mental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SBK tävling- resultat för MH går nu att redovisa</a:t>
            </a:r>
          </a:p>
          <a:p>
            <a:pPr marL="0" indent="0">
              <a:buNone/>
            </a:pPr>
            <a:r>
              <a:rPr lang="sv-SE" dirty="0"/>
              <a:t>Bannummer måste läggas in </a:t>
            </a:r>
          </a:p>
          <a:p>
            <a:pPr marL="0" indent="0">
              <a:buNone/>
            </a:pPr>
            <a:r>
              <a:rPr lang="sv-SE" dirty="0"/>
              <a:t>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0D32DAFF-9C77-3D8C-313C-3BE013FAED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671" y="3929172"/>
            <a:ext cx="2514951" cy="2019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909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3F6053-FDC5-309B-AD32-2904A74A0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Bibehållen auktorisation 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38CEB4E-5C02-C232-492B-8E463BC16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Inventera om era mentalfiguranter har medverkat på 8 hundar </a:t>
            </a:r>
          </a:p>
          <a:p>
            <a:r>
              <a:rPr lang="sv-SE" dirty="0"/>
              <a:t>Maila in en förteckning vilka som har varit ute samt vilka som </a:t>
            </a:r>
            <a:r>
              <a:rPr lang="sv-SE"/>
              <a:t>behöver uppdateras </a:t>
            </a:r>
            <a:endParaRPr lang="sv-SE" dirty="0"/>
          </a:p>
          <a:p>
            <a:r>
              <a:rPr lang="sv-SE" dirty="0">
                <a:hlinkClick r:id="rId2"/>
              </a:rPr>
              <a:t>Fancymore.mc@gmail.com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29143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0CE648C-9447-A4E3-FAB1-35D0E9DA7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Kommande utbildningar / Timrå BK är arrangör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F4C217C-E1A3-B239-2462-15D4243C3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M1- allmän mentalkunskap. Via zoom under vinter</a:t>
            </a:r>
          </a:p>
          <a:p>
            <a:r>
              <a:rPr lang="sv-SE" dirty="0"/>
              <a:t>M3 under vintern</a:t>
            </a:r>
          </a:p>
          <a:p>
            <a:r>
              <a:rPr lang="sv-SE" dirty="0"/>
              <a:t>M 2 under våren</a:t>
            </a:r>
          </a:p>
          <a:p>
            <a:r>
              <a:rPr lang="sv-SE" dirty="0"/>
              <a:t>Testledare till våren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2001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26DFFE-E6E4-0B5C-4D3F-C688050AB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Utställningar 2025 </a:t>
            </a:r>
            <a:r>
              <a:rPr lang="sv-SE" sz="3200" dirty="0"/>
              <a:t>En del av avelsutvärderingen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1C8CD66-DC69-6870-2900-194FEEA5B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Timrå 3-4 maj </a:t>
            </a:r>
          </a:p>
          <a:p>
            <a:r>
              <a:rPr lang="sv-SE" strike="sngStrike" dirty="0"/>
              <a:t>Örnsköldsvik 7 juni </a:t>
            </a:r>
            <a:r>
              <a:rPr lang="sv-SE" dirty="0"/>
              <a:t>Ansökt om att ställa in</a:t>
            </a:r>
            <a:endParaRPr lang="sv-SE" strike="sngStrike" dirty="0"/>
          </a:p>
          <a:p>
            <a:r>
              <a:rPr lang="sv-SE" dirty="0"/>
              <a:t>Sollefteå (Plats Örnsköldsvik ) 8 juni. Ansökt om flytt till Sollefteå</a:t>
            </a:r>
          </a:p>
          <a:p>
            <a:r>
              <a:rPr lang="sv-SE" dirty="0"/>
              <a:t>Östra Härjedalen 20september</a:t>
            </a:r>
          </a:p>
          <a:p>
            <a:r>
              <a:rPr lang="sv-SE" dirty="0"/>
              <a:t>Kramfors 25 oktober</a:t>
            </a:r>
          </a:p>
          <a:p>
            <a:r>
              <a:rPr lang="sv-SE" dirty="0"/>
              <a:t>Sollefteå ( Plats Kramfors ) 26 oktober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64065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630497-62D8-A474-4E7B-C2CE48528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9779" y="1179095"/>
            <a:ext cx="10515600" cy="1275599"/>
          </a:xfrm>
        </p:spPr>
        <p:txBody>
          <a:bodyPr>
            <a:normAutofit fontScale="90000"/>
          </a:bodyPr>
          <a:lstStyle/>
          <a:p>
            <a:r>
              <a:rPr lang="sv-SE" dirty="0" err="1"/>
              <a:t>Webinarium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345C582-2D82-78EB-268A-CF83769DC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021" y="2159668"/>
            <a:ext cx="11335752" cy="5485147"/>
          </a:xfrm>
        </p:spPr>
        <p:txBody>
          <a:bodyPr/>
          <a:lstStyle/>
          <a:p>
            <a:r>
              <a:rPr lang="sv-SE" dirty="0"/>
              <a:t>30 oktober </a:t>
            </a:r>
            <a:r>
              <a:rPr lang="sv-SE" dirty="0" err="1"/>
              <a:t>kl</a:t>
            </a:r>
            <a:r>
              <a:rPr lang="sv-SE" dirty="0"/>
              <a:t> 19.00-20.00</a:t>
            </a:r>
          </a:p>
          <a:p>
            <a:r>
              <a:rPr lang="sv-SE" dirty="0"/>
              <a:t>SKK Utställnings digitala system SKK </a:t>
            </a:r>
            <a:r>
              <a:rPr lang="sv-SE" dirty="0" err="1"/>
              <a:t>Shpw</a:t>
            </a:r>
            <a:r>
              <a:rPr lang="sv-SE" dirty="0"/>
              <a:t> </a:t>
            </a:r>
            <a:r>
              <a:rPr lang="sv-SE" dirty="0" err="1"/>
              <a:t>admin</a:t>
            </a:r>
            <a:r>
              <a:rPr lang="sv-SE" dirty="0"/>
              <a:t> och SKK Dog Show</a:t>
            </a:r>
          </a:p>
          <a:p>
            <a:r>
              <a:rPr lang="sv-SE" dirty="0"/>
              <a:t>Gratis,  klicka på länken för att delta</a:t>
            </a:r>
          </a:p>
          <a:p>
            <a:r>
              <a:rPr kumimoji="0" lang="sv-SE" altLang="sv-SE" sz="28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https://skk-se.zoom.us/j/82295675386</a:t>
            </a:r>
            <a:r>
              <a:rPr kumimoji="0" lang="sv-SE" alt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sv-SE" altLang="sv-SE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sv-SE" dirty="0"/>
          </a:p>
          <a:p>
            <a:endParaRPr lang="sv-SE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B17EC37B-BFCF-5BC3-5A0D-D5E39B6F31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579" y="579340"/>
            <a:ext cx="121920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062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7D1174C-8617-679D-8A39-81EF8A7A0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Fler till utskottet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D5FF483-FF2B-E74F-B5AF-F5AA04330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Uppmaning till er alla om att det behövs några fler i utskottet !</a:t>
            </a:r>
          </a:p>
          <a:p>
            <a:r>
              <a:rPr lang="sv-SE" dirty="0"/>
              <a:t>Ta gärna kontakt med mig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Vi finns även på </a:t>
            </a:r>
            <a:r>
              <a:rPr lang="sv-SE" dirty="0" err="1"/>
              <a:t>facebook</a:t>
            </a:r>
            <a:r>
              <a:rPr lang="sv-SE" dirty="0"/>
              <a:t> </a:t>
            </a:r>
          </a:p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28FCDB1-85BC-98B7-AA03-8119BFDC02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468" y="3309611"/>
            <a:ext cx="7859222" cy="1105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637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231</Words>
  <Application>Microsoft Office PowerPoint</Application>
  <PresentationFormat>Bredbild</PresentationFormat>
  <Paragraphs>44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PowerPoint-presentation</vt:lpstr>
      <vt:lpstr>Funktionärer</vt:lpstr>
      <vt:lpstr>Vad är på gång</vt:lpstr>
      <vt:lpstr>Bibehållen auktorisation ?</vt:lpstr>
      <vt:lpstr>Kommande utbildningar / Timrå BK är arrangör</vt:lpstr>
      <vt:lpstr>Utställningar 2025 En del av avelsutvärderingen </vt:lpstr>
      <vt:lpstr>Webinarium </vt:lpstr>
      <vt:lpstr>Fler till utskottet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Margaretha Carlsson</dc:creator>
  <cp:lastModifiedBy>Lilian Berglund</cp:lastModifiedBy>
  <cp:revision>2</cp:revision>
  <dcterms:created xsi:type="dcterms:W3CDTF">2024-10-12T20:39:31Z</dcterms:created>
  <dcterms:modified xsi:type="dcterms:W3CDTF">2024-10-16T08:29:34Z</dcterms:modified>
</cp:coreProperties>
</file>