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14"/>
  </p:notesMasterIdLst>
  <p:handoutMasterIdLst>
    <p:handoutMasterId r:id="rId15"/>
  </p:handoutMasterIdLst>
  <p:sldIdLst>
    <p:sldId id="273" r:id="rId5"/>
    <p:sldId id="284" r:id="rId6"/>
    <p:sldId id="282" r:id="rId7"/>
    <p:sldId id="276" r:id="rId8"/>
    <p:sldId id="277" r:id="rId9"/>
    <p:sldId id="278" r:id="rId10"/>
    <p:sldId id="279" r:id="rId11"/>
    <p:sldId id="259" r:id="rId12"/>
    <p:sldId id="263" r:id="rId13"/>
  </p:sldIdLst>
  <p:sldSz cx="9144000" cy="6858000" type="screen4x3"/>
  <p:notesSz cx="6889750" cy="10018713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6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0099FF"/>
    <a:srgbClr val="0000FF"/>
    <a:srgbClr val="FF3300"/>
    <a:srgbClr val="DDDDDD"/>
    <a:srgbClr val="EAEAE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93" autoAdjust="0"/>
    <p:restoredTop sz="94660"/>
  </p:normalViewPr>
  <p:slideViewPr>
    <p:cSldViewPr snapToGrid="0">
      <p:cViewPr varScale="1">
        <p:scale>
          <a:sx n="82" d="100"/>
          <a:sy n="82" d="100"/>
        </p:scale>
        <p:origin x="1987" y="72"/>
      </p:cViewPr>
      <p:guideLst>
        <p:guide orient="horz" pos="186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2136" y="-90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8F9F8944-FA96-4189-4AD3-B2A609C45E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6250" cy="500773"/>
          </a:xfrm>
          <a:prstGeom prst="rect">
            <a:avLst/>
          </a:prstGeom>
        </p:spPr>
        <p:txBody>
          <a:bodyPr vert="horz" lIns="93086" tIns="46543" rIns="93086" bIns="46543" rtlCol="0"/>
          <a:lstStyle>
            <a:lvl1pPr algn="l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0373B03-F38A-4F29-C22D-CA4872AB0F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905" y="1"/>
            <a:ext cx="2986250" cy="500773"/>
          </a:xfrm>
          <a:prstGeom prst="rect">
            <a:avLst/>
          </a:prstGeom>
        </p:spPr>
        <p:txBody>
          <a:bodyPr vert="horz" lIns="93086" tIns="46543" rIns="93086" bIns="46543" rtlCol="0"/>
          <a:lstStyle>
            <a:lvl1pPr algn="r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422E0D-A302-466E-985B-078B7D6ECDD0}" type="datetimeFigureOut">
              <a:rPr lang="sv-SE"/>
              <a:pPr>
                <a:defRPr/>
              </a:pPr>
              <a:t>2022-12-06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09FECED-CEBA-3992-B842-B1928FC08C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6310"/>
            <a:ext cx="2986250" cy="500773"/>
          </a:xfrm>
          <a:prstGeom prst="rect">
            <a:avLst/>
          </a:prstGeom>
        </p:spPr>
        <p:txBody>
          <a:bodyPr vert="horz" lIns="93086" tIns="46543" rIns="93086" bIns="46543" rtlCol="0" anchor="b"/>
          <a:lstStyle>
            <a:lvl1pPr algn="l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0D4EF28-8F20-813A-4627-676617D6C3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905" y="9516310"/>
            <a:ext cx="2986250" cy="500773"/>
          </a:xfrm>
          <a:prstGeom prst="rect">
            <a:avLst/>
          </a:prstGeom>
        </p:spPr>
        <p:txBody>
          <a:bodyPr vert="horz" wrap="square" lIns="93086" tIns="46543" rIns="93086" bIns="4654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ECF214B7-D4CD-48F6-969D-25536026794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BFB0737A-C659-2411-B959-6D5D7383D9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6250" cy="500773"/>
          </a:xfrm>
          <a:prstGeom prst="rect">
            <a:avLst/>
          </a:prstGeom>
        </p:spPr>
        <p:txBody>
          <a:bodyPr vert="horz" lIns="93086" tIns="46543" rIns="93086" bIns="46543" rtlCol="0"/>
          <a:lstStyle>
            <a:lvl1pPr algn="l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BD9D06C-CB27-8FA3-A840-3C3752B98E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1905" y="1"/>
            <a:ext cx="2986250" cy="500773"/>
          </a:xfrm>
          <a:prstGeom prst="rect">
            <a:avLst/>
          </a:prstGeom>
        </p:spPr>
        <p:txBody>
          <a:bodyPr vert="horz" lIns="93086" tIns="46543" rIns="93086" bIns="46543" rtlCol="0"/>
          <a:lstStyle>
            <a:lvl1pPr algn="r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6E9D89-267B-4E7C-8E02-4009C198202C}" type="datetimeFigureOut">
              <a:rPr lang="sv-SE"/>
              <a:pPr>
                <a:defRPr/>
              </a:pPr>
              <a:t>2022-12-06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D9C6A529-1F3B-B3AF-8487-BFBB8E3C9F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2475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86" tIns="46543" rIns="93086" bIns="46543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0E084F63-EF08-95DC-724D-F7C8B20341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9134" y="4758156"/>
            <a:ext cx="5511482" cy="4508583"/>
          </a:xfrm>
          <a:prstGeom prst="rect">
            <a:avLst/>
          </a:prstGeom>
        </p:spPr>
        <p:txBody>
          <a:bodyPr vert="horz" lIns="93086" tIns="46543" rIns="93086" bIns="46543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A092222-E8B1-0D59-B01E-1D09C91F7C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16310"/>
            <a:ext cx="2986250" cy="500773"/>
          </a:xfrm>
          <a:prstGeom prst="rect">
            <a:avLst/>
          </a:prstGeom>
        </p:spPr>
        <p:txBody>
          <a:bodyPr vert="horz" lIns="93086" tIns="46543" rIns="93086" bIns="46543" rtlCol="0" anchor="b"/>
          <a:lstStyle>
            <a:lvl1pPr algn="l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5454F41-E62A-199C-3F02-1776833C1D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1905" y="9516310"/>
            <a:ext cx="2986250" cy="500773"/>
          </a:xfrm>
          <a:prstGeom prst="rect">
            <a:avLst/>
          </a:prstGeom>
        </p:spPr>
        <p:txBody>
          <a:bodyPr vert="horz" wrap="square" lIns="93086" tIns="46543" rIns="93086" bIns="4654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9006544E-03F4-42DA-A476-E317374D24D7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>
            <a:extLst>
              <a:ext uri="{FF2B5EF4-FFF2-40B4-BE49-F238E27FC236}">
                <a16:creationId xmlns:a16="http://schemas.microsoft.com/office/drawing/2014/main" id="{93CA7D08-BFAA-46DC-D019-FA0C6F6377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2975" y="754063"/>
            <a:ext cx="5002213" cy="37528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Platshållare för anteckningar 2">
            <a:extLst>
              <a:ext uri="{FF2B5EF4-FFF2-40B4-BE49-F238E27FC236}">
                <a16:creationId xmlns:a16="http://schemas.microsoft.com/office/drawing/2014/main" id="{54267E51-4EE6-8769-073B-2A198483BD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02" tIns="46849" rIns="93702" bIns="4684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>
              <a:cs typeface="Arial" panose="020B0604020202020204" pitchFamily="34" charset="0"/>
            </a:endParaRPr>
          </a:p>
        </p:txBody>
      </p:sp>
      <p:sp>
        <p:nvSpPr>
          <p:cNvPr id="8196" name="Platshållare för bildnummer 3">
            <a:extLst>
              <a:ext uri="{FF2B5EF4-FFF2-40B4-BE49-F238E27FC236}">
                <a16:creationId xmlns:a16="http://schemas.microsoft.com/office/drawing/2014/main" id="{587B0D9D-D70D-8DB6-A2A5-419809E19BDF}"/>
              </a:ext>
            </a:extLst>
          </p:cNvPr>
          <p:cNvSpPr txBox="1">
            <a:spLocks noGrp="1"/>
          </p:cNvSpPr>
          <p:nvPr/>
        </p:nvSpPr>
        <p:spPr bwMode="auto">
          <a:xfrm>
            <a:off x="3903501" y="9517941"/>
            <a:ext cx="2984653" cy="49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02" tIns="46849" rIns="93702" bIns="46849" anchor="b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EDC4076-AAFF-469A-8900-45BECC1D8632}" type="slidenum">
              <a:rPr lang="sv-SE" altLang="sv-SE" sz="1300"/>
              <a:pPr algn="r" eaLnBrk="1" hangingPunct="1"/>
              <a:t>4</a:t>
            </a:fld>
            <a:endParaRPr lang="sv-SE" altLang="sv-SE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tshållare för bildobjekt 1">
            <a:extLst>
              <a:ext uri="{FF2B5EF4-FFF2-40B4-BE49-F238E27FC236}">
                <a16:creationId xmlns:a16="http://schemas.microsoft.com/office/drawing/2014/main" id="{D5C9403E-D0DB-CB8E-3342-FE22A238E0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2975" y="754063"/>
            <a:ext cx="5002213" cy="37528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Platshållare för anteckningar 2">
            <a:extLst>
              <a:ext uri="{FF2B5EF4-FFF2-40B4-BE49-F238E27FC236}">
                <a16:creationId xmlns:a16="http://schemas.microsoft.com/office/drawing/2014/main" id="{A9614EDC-EF24-D356-95AE-5A5977FECC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02" tIns="46849" rIns="93702" bIns="4684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>
              <a:cs typeface="Arial" panose="020B0604020202020204" pitchFamily="34" charset="0"/>
            </a:endParaRPr>
          </a:p>
        </p:txBody>
      </p:sp>
      <p:sp>
        <p:nvSpPr>
          <p:cNvPr id="10244" name="Platshållare för bildnummer 3">
            <a:extLst>
              <a:ext uri="{FF2B5EF4-FFF2-40B4-BE49-F238E27FC236}">
                <a16:creationId xmlns:a16="http://schemas.microsoft.com/office/drawing/2014/main" id="{D5D7B318-9DB6-7CFD-0B89-9A79DACDB2E6}"/>
              </a:ext>
            </a:extLst>
          </p:cNvPr>
          <p:cNvSpPr txBox="1">
            <a:spLocks noGrp="1"/>
          </p:cNvSpPr>
          <p:nvPr/>
        </p:nvSpPr>
        <p:spPr bwMode="auto">
          <a:xfrm>
            <a:off x="3903501" y="9517941"/>
            <a:ext cx="2984653" cy="49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02" tIns="46849" rIns="93702" bIns="46849" anchor="b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723E58A-0559-4BD4-BAB6-784260331DDC}" type="slidenum">
              <a:rPr lang="sv-SE" altLang="sv-SE" sz="1300"/>
              <a:pPr algn="r" eaLnBrk="1" hangingPunct="1"/>
              <a:t>5</a:t>
            </a:fld>
            <a:endParaRPr lang="sv-SE" altLang="sv-SE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tshållare för bildobjekt 1">
            <a:extLst>
              <a:ext uri="{FF2B5EF4-FFF2-40B4-BE49-F238E27FC236}">
                <a16:creationId xmlns:a16="http://schemas.microsoft.com/office/drawing/2014/main" id="{3A7832EF-DC34-7875-9A9F-1D2FB516E2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2975" y="754063"/>
            <a:ext cx="5002213" cy="37528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Platshållare för anteckningar 2">
            <a:extLst>
              <a:ext uri="{FF2B5EF4-FFF2-40B4-BE49-F238E27FC236}">
                <a16:creationId xmlns:a16="http://schemas.microsoft.com/office/drawing/2014/main" id="{8830AE93-68E5-E738-8376-7FAAC3EDCE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02" tIns="46849" rIns="93702" bIns="4684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>
              <a:cs typeface="Arial" panose="020B0604020202020204" pitchFamily="34" charset="0"/>
            </a:endParaRPr>
          </a:p>
        </p:txBody>
      </p:sp>
      <p:sp>
        <p:nvSpPr>
          <p:cNvPr id="12292" name="Platshållare för bildnummer 3">
            <a:extLst>
              <a:ext uri="{FF2B5EF4-FFF2-40B4-BE49-F238E27FC236}">
                <a16:creationId xmlns:a16="http://schemas.microsoft.com/office/drawing/2014/main" id="{A937AB0F-2F83-178A-F8C8-E7D699C0DA1E}"/>
              </a:ext>
            </a:extLst>
          </p:cNvPr>
          <p:cNvSpPr txBox="1">
            <a:spLocks noGrp="1"/>
          </p:cNvSpPr>
          <p:nvPr/>
        </p:nvSpPr>
        <p:spPr bwMode="auto">
          <a:xfrm>
            <a:off x="3903501" y="9517941"/>
            <a:ext cx="2984653" cy="49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02" tIns="46849" rIns="93702" bIns="46849" anchor="b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C30BF48-6383-43ED-BAB8-9A8D838AD1B9}" type="slidenum">
              <a:rPr lang="sv-SE" altLang="sv-SE" sz="1300"/>
              <a:pPr algn="r" eaLnBrk="1" hangingPunct="1"/>
              <a:t>6</a:t>
            </a:fld>
            <a:endParaRPr lang="sv-SE" altLang="sv-SE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tshållare för bildobjekt 1">
            <a:extLst>
              <a:ext uri="{FF2B5EF4-FFF2-40B4-BE49-F238E27FC236}">
                <a16:creationId xmlns:a16="http://schemas.microsoft.com/office/drawing/2014/main" id="{FFBA2A18-AA6F-4726-5888-1A9FD8B537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2975" y="754063"/>
            <a:ext cx="5002213" cy="37528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Platshållare för anteckningar 2">
            <a:extLst>
              <a:ext uri="{FF2B5EF4-FFF2-40B4-BE49-F238E27FC236}">
                <a16:creationId xmlns:a16="http://schemas.microsoft.com/office/drawing/2014/main" id="{66D84A2E-2A95-560C-F8E6-96BB417772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02" tIns="46849" rIns="93702" bIns="4684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>
              <a:cs typeface="Arial" panose="020B0604020202020204" pitchFamily="34" charset="0"/>
            </a:endParaRPr>
          </a:p>
        </p:txBody>
      </p:sp>
      <p:sp>
        <p:nvSpPr>
          <p:cNvPr id="14340" name="Platshållare för bildnummer 3">
            <a:extLst>
              <a:ext uri="{FF2B5EF4-FFF2-40B4-BE49-F238E27FC236}">
                <a16:creationId xmlns:a16="http://schemas.microsoft.com/office/drawing/2014/main" id="{8156A8C5-DAE1-FD72-2CAB-CD72F0C5F455}"/>
              </a:ext>
            </a:extLst>
          </p:cNvPr>
          <p:cNvSpPr txBox="1">
            <a:spLocks noGrp="1"/>
          </p:cNvSpPr>
          <p:nvPr/>
        </p:nvSpPr>
        <p:spPr bwMode="auto">
          <a:xfrm>
            <a:off x="3903501" y="9517941"/>
            <a:ext cx="2984653" cy="49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02" tIns="46849" rIns="93702" bIns="46849" anchor="b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9477432-C94A-446A-AB84-0F488CDC7B99}" type="slidenum">
              <a:rPr lang="sv-SE" altLang="sv-SE" sz="1300"/>
              <a:pPr algn="r" eaLnBrk="1" hangingPunct="1"/>
              <a:t>7</a:t>
            </a:fld>
            <a:endParaRPr lang="sv-SE" altLang="sv-SE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44120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4177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6975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428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1181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3421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6007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29082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925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4846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347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97" name="Group 417">
            <a:extLst>
              <a:ext uri="{FF2B5EF4-FFF2-40B4-BE49-F238E27FC236}">
                <a16:creationId xmlns:a16="http://schemas.microsoft.com/office/drawing/2014/main" id="{BE9B00F3-B83A-3DEA-22A8-01048D8AB59B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990600"/>
          <a:ext cx="7213600" cy="5486401"/>
        </p:xfrm>
        <a:graphic>
          <a:graphicData uri="http://schemas.openxmlformats.org/drawingml/2006/table">
            <a:tbl>
              <a:tblPr/>
              <a:tblGrid>
                <a:gridCol w="1201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1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1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28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5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3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5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3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Bildobjekt 2">
            <a:extLst>
              <a:ext uri="{FF2B5EF4-FFF2-40B4-BE49-F238E27FC236}">
                <a16:creationId xmlns:a16="http://schemas.microsoft.com/office/drawing/2014/main" id="{08A0248E-7AF8-898F-F7F7-45DD4AC0B3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3" t="13649" r="7014" b="29360"/>
          <a:stretch/>
        </p:blipFill>
        <p:spPr>
          <a:xfrm>
            <a:off x="8048296" y="5864772"/>
            <a:ext cx="953895" cy="977462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tiff"/><Relationship Id="rId18" Type="http://schemas.openxmlformats.org/officeDocument/2006/relationships/image" Target="../media/image19.tiff"/><Relationship Id="rId26" Type="http://schemas.openxmlformats.org/officeDocument/2006/relationships/image" Target="../media/image27.tiff"/><Relationship Id="rId39" Type="http://schemas.openxmlformats.org/officeDocument/2006/relationships/image" Target="../media/image40.tiff"/><Relationship Id="rId21" Type="http://schemas.openxmlformats.org/officeDocument/2006/relationships/image" Target="../media/image22.tiff"/><Relationship Id="rId34" Type="http://schemas.openxmlformats.org/officeDocument/2006/relationships/image" Target="../media/image35.tiff"/><Relationship Id="rId7" Type="http://schemas.openxmlformats.org/officeDocument/2006/relationships/image" Target="../media/image8.tiff"/><Relationship Id="rId12" Type="http://schemas.openxmlformats.org/officeDocument/2006/relationships/image" Target="../media/image13.tiff"/><Relationship Id="rId17" Type="http://schemas.openxmlformats.org/officeDocument/2006/relationships/image" Target="../media/image18.tiff"/><Relationship Id="rId25" Type="http://schemas.openxmlformats.org/officeDocument/2006/relationships/image" Target="../media/image26.tiff"/><Relationship Id="rId33" Type="http://schemas.openxmlformats.org/officeDocument/2006/relationships/image" Target="../media/image34.tiff"/><Relationship Id="rId38" Type="http://schemas.openxmlformats.org/officeDocument/2006/relationships/image" Target="../media/image39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tiff"/><Relationship Id="rId20" Type="http://schemas.openxmlformats.org/officeDocument/2006/relationships/image" Target="../media/image21.tiff"/><Relationship Id="rId29" Type="http://schemas.openxmlformats.org/officeDocument/2006/relationships/image" Target="../media/image30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iff"/><Relationship Id="rId11" Type="http://schemas.openxmlformats.org/officeDocument/2006/relationships/image" Target="../media/image12.tiff"/><Relationship Id="rId24" Type="http://schemas.openxmlformats.org/officeDocument/2006/relationships/image" Target="../media/image25.tiff"/><Relationship Id="rId32" Type="http://schemas.openxmlformats.org/officeDocument/2006/relationships/image" Target="../media/image33.tiff"/><Relationship Id="rId37" Type="http://schemas.openxmlformats.org/officeDocument/2006/relationships/image" Target="../media/image38.tiff"/><Relationship Id="rId40" Type="http://schemas.openxmlformats.org/officeDocument/2006/relationships/image" Target="../media/image41.tif"/><Relationship Id="rId5" Type="http://schemas.openxmlformats.org/officeDocument/2006/relationships/image" Target="../media/image6.tiff"/><Relationship Id="rId15" Type="http://schemas.openxmlformats.org/officeDocument/2006/relationships/image" Target="../media/image16.tiff"/><Relationship Id="rId23" Type="http://schemas.openxmlformats.org/officeDocument/2006/relationships/image" Target="../media/image24.tiff"/><Relationship Id="rId28" Type="http://schemas.openxmlformats.org/officeDocument/2006/relationships/image" Target="../media/image29.tiff"/><Relationship Id="rId36" Type="http://schemas.openxmlformats.org/officeDocument/2006/relationships/image" Target="../media/image37.tiff"/><Relationship Id="rId10" Type="http://schemas.openxmlformats.org/officeDocument/2006/relationships/image" Target="../media/image11.tiff"/><Relationship Id="rId19" Type="http://schemas.openxmlformats.org/officeDocument/2006/relationships/image" Target="../media/image20.tiff"/><Relationship Id="rId31" Type="http://schemas.openxmlformats.org/officeDocument/2006/relationships/image" Target="../media/image32.tiff"/><Relationship Id="rId4" Type="http://schemas.openxmlformats.org/officeDocument/2006/relationships/image" Target="../media/image5.tiff"/><Relationship Id="rId9" Type="http://schemas.openxmlformats.org/officeDocument/2006/relationships/image" Target="../media/image10.tiff"/><Relationship Id="rId14" Type="http://schemas.openxmlformats.org/officeDocument/2006/relationships/image" Target="../media/image15.tiff"/><Relationship Id="rId22" Type="http://schemas.openxmlformats.org/officeDocument/2006/relationships/image" Target="../media/image23.tiff"/><Relationship Id="rId27" Type="http://schemas.openxmlformats.org/officeDocument/2006/relationships/image" Target="../media/image28.tiff"/><Relationship Id="rId30" Type="http://schemas.openxmlformats.org/officeDocument/2006/relationships/image" Target="../media/image31.tiff"/><Relationship Id="rId35" Type="http://schemas.openxmlformats.org/officeDocument/2006/relationships/image" Target="../media/image36.tiff"/><Relationship Id="rId8" Type="http://schemas.openxmlformats.org/officeDocument/2006/relationships/image" Target="../media/image9.tiff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tiff"/><Relationship Id="rId13" Type="http://schemas.openxmlformats.org/officeDocument/2006/relationships/image" Target="../media/image52.tiff"/><Relationship Id="rId18" Type="http://schemas.openxmlformats.org/officeDocument/2006/relationships/image" Target="../media/image57.tiff"/><Relationship Id="rId26" Type="http://schemas.openxmlformats.org/officeDocument/2006/relationships/image" Target="../media/image65.tiff"/><Relationship Id="rId3" Type="http://schemas.openxmlformats.org/officeDocument/2006/relationships/image" Target="../media/image42.tiff"/><Relationship Id="rId21" Type="http://schemas.openxmlformats.org/officeDocument/2006/relationships/image" Target="../media/image60.tiff"/><Relationship Id="rId7" Type="http://schemas.openxmlformats.org/officeDocument/2006/relationships/image" Target="../media/image46.tif"/><Relationship Id="rId12" Type="http://schemas.openxmlformats.org/officeDocument/2006/relationships/image" Target="../media/image51.tiff"/><Relationship Id="rId17" Type="http://schemas.openxmlformats.org/officeDocument/2006/relationships/image" Target="../media/image56.tiff"/><Relationship Id="rId25" Type="http://schemas.openxmlformats.org/officeDocument/2006/relationships/image" Target="../media/image64.tif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5.tiff"/><Relationship Id="rId20" Type="http://schemas.openxmlformats.org/officeDocument/2006/relationships/image" Target="../media/image59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tiff"/><Relationship Id="rId11" Type="http://schemas.openxmlformats.org/officeDocument/2006/relationships/image" Target="../media/image50.tiff"/><Relationship Id="rId24" Type="http://schemas.openxmlformats.org/officeDocument/2006/relationships/image" Target="../media/image63.tiff"/><Relationship Id="rId5" Type="http://schemas.openxmlformats.org/officeDocument/2006/relationships/image" Target="../media/image44.tiff"/><Relationship Id="rId15" Type="http://schemas.openxmlformats.org/officeDocument/2006/relationships/image" Target="../media/image54.tiff"/><Relationship Id="rId23" Type="http://schemas.openxmlformats.org/officeDocument/2006/relationships/image" Target="../media/image62.tiff"/><Relationship Id="rId10" Type="http://schemas.openxmlformats.org/officeDocument/2006/relationships/image" Target="../media/image49.tiff"/><Relationship Id="rId19" Type="http://schemas.openxmlformats.org/officeDocument/2006/relationships/image" Target="../media/image58.tiff"/><Relationship Id="rId4" Type="http://schemas.openxmlformats.org/officeDocument/2006/relationships/image" Target="../media/image43.tiff"/><Relationship Id="rId9" Type="http://schemas.openxmlformats.org/officeDocument/2006/relationships/image" Target="../media/image48.tiff"/><Relationship Id="rId14" Type="http://schemas.openxmlformats.org/officeDocument/2006/relationships/image" Target="../media/image53.tiff"/><Relationship Id="rId22" Type="http://schemas.openxmlformats.org/officeDocument/2006/relationships/image" Target="../media/image61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tiff"/><Relationship Id="rId13" Type="http://schemas.openxmlformats.org/officeDocument/2006/relationships/image" Target="../media/image76.tiff"/><Relationship Id="rId18" Type="http://schemas.openxmlformats.org/officeDocument/2006/relationships/image" Target="../media/image81.tiff"/><Relationship Id="rId3" Type="http://schemas.openxmlformats.org/officeDocument/2006/relationships/image" Target="../media/image66.tiff"/><Relationship Id="rId21" Type="http://schemas.openxmlformats.org/officeDocument/2006/relationships/image" Target="../media/image84.tiff"/><Relationship Id="rId7" Type="http://schemas.openxmlformats.org/officeDocument/2006/relationships/image" Target="../media/image70.tiff"/><Relationship Id="rId12" Type="http://schemas.openxmlformats.org/officeDocument/2006/relationships/image" Target="../media/image75.tiff"/><Relationship Id="rId17" Type="http://schemas.openxmlformats.org/officeDocument/2006/relationships/image" Target="../media/image80.tif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9.tiff"/><Relationship Id="rId20" Type="http://schemas.openxmlformats.org/officeDocument/2006/relationships/image" Target="../media/image8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tiff"/><Relationship Id="rId11" Type="http://schemas.openxmlformats.org/officeDocument/2006/relationships/image" Target="../media/image74.tiff"/><Relationship Id="rId24" Type="http://schemas.openxmlformats.org/officeDocument/2006/relationships/image" Target="../media/image87.tiff"/><Relationship Id="rId5" Type="http://schemas.openxmlformats.org/officeDocument/2006/relationships/image" Target="../media/image68.tiff"/><Relationship Id="rId15" Type="http://schemas.openxmlformats.org/officeDocument/2006/relationships/image" Target="../media/image78.tiff"/><Relationship Id="rId23" Type="http://schemas.openxmlformats.org/officeDocument/2006/relationships/image" Target="../media/image86.tiff"/><Relationship Id="rId10" Type="http://schemas.openxmlformats.org/officeDocument/2006/relationships/image" Target="../media/image73.tiff"/><Relationship Id="rId19" Type="http://schemas.openxmlformats.org/officeDocument/2006/relationships/image" Target="../media/image82.tiff"/><Relationship Id="rId4" Type="http://schemas.openxmlformats.org/officeDocument/2006/relationships/image" Target="../media/image67.tiff"/><Relationship Id="rId9" Type="http://schemas.openxmlformats.org/officeDocument/2006/relationships/image" Target="../media/image72.tiff"/><Relationship Id="rId14" Type="http://schemas.openxmlformats.org/officeDocument/2006/relationships/image" Target="../media/image77.tiff"/><Relationship Id="rId22" Type="http://schemas.openxmlformats.org/officeDocument/2006/relationships/image" Target="../media/image85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tiff"/><Relationship Id="rId13" Type="http://schemas.openxmlformats.org/officeDocument/2006/relationships/image" Target="../media/image98.tiff"/><Relationship Id="rId18" Type="http://schemas.openxmlformats.org/officeDocument/2006/relationships/image" Target="../media/image103.tiff"/><Relationship Id="rId3" Type="http://schemas.openxmlformats.org/officeDocument/2006/relationships/image" Target="../media/image88.tiff"/><Relationship Id="rId21" Type="http://schemas.openxmlformats.org/officeDocument/2006/relationships/image" Target="../media/image106.tiff"/><Relationship Id="rId7" Type="http://schemas.openxmlformats.org/officeDocument/2006/relationships/image" Target="../media/image92.tiff"/><Relationship Id="rId12" Type="http://schemas.openxmlformats.org/officeDocument/2006/relationships/image" Target="../media/image97.tiff"/><Relationship Id="rId17" Type="http://schemas.openxmlformats.org/officeDocument/2006/relationships/image" Target="../media/image102.tif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01.tiff"/><Relationship Id="rId20" Type="http://schemas.openxmlformats.org/officeDocument/2006/relationships/image" Target="../media/image10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tiff"/><Relationship Id="rId11" Type="http://schemas.openxmlformats.org/officeDocument/2006/relationships/image" Target="../media/image96.tiff"/><Relationship Id="rId24" Type="http://schemas.openxmlformats.org/officeDocument/2006/relationships/image" Target="../media/image109.tiff"/><Relationship Id="rId5" Type="http://schemas.openxmlformats.org/officeDocument/2006/relationships/image" Target="../media/image90.tiff"/><Relationship Id="rId15" Type="http://schemas.openxmlformats.org/officeDocument/2006/relationships/image" Target="../media/image100.tiff"/><Relationship Id="rId23" Type="http://schemas.openxmlformats.org/officeDocument/2006/relationships/image" Target="../media/image108.tiff"/><Relationship Id="rId10" Type="http://schemas.openxmlformats.org/officeDocument/2006/relationships/image" Target="../media/image95.tiff"/><Relationship Id="rId19" Type="http://schemas.openxmlformats.org/officeDocument/2006/relationships/image" Target="../media/image104.tiff"/><Relationship Id="rId4" Type="http://schemas.openxmlformats.org/officeDocument/2006/relationships/image" Target="../media/image89.tiff"/><Relationship Id="rId9" Type="http://schemas.openxmlformats.org/officeDocument/2006/relationships/image" Target="../media/image94.tiff"/><Relationship Id="rId14" Type="http://schemas.openxmlformats.org/officeDocument/2006/relationships/image" Target="../media/image99.tiff"/><Relationship Id="rId22" Type="http://schemas.openxmlformats.org/officeDocument/2006/relationships/image" Target="../media/image10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80DA6C33-C236-506D-C78C-C5C301544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342900"/>
            <a:ext cx="7476435" cy="6177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tIns="90000" bIns="9000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600" b="1" dirty="0"/>
              <a:t>BANRITNINGSUNDERLAG 2023</a:t>
            </a:r>
            <a:br>
              <a:rPr lang="sv-SE" altLang="sv-SE" sz="1600" dirty="0"/>
            </a:br>
            <a:r>
              <a:rPr lang="sv-SE" altLang="sv-SE" dirty="0"/>
              <a:t>Detta är inget fullständigt ”banritningsprogram” utan ett underlag i  </a:t>
            </a:r>
            <a:br>
              <a:rPr lang="sv-SE" altLang="sv-SE" dirty="0"/>
            </a:br>
            <a:r>
              <a:rPr lang="sv-SE" altLang="sv-SE" dirty="0"/>
              <a:t>Powerpoint-format med skyltar för att rita Rallylydnadsbanor.</a:t>
            </a:r>
          </a:p>
          <a:p>
            <a:pPr eaLnBrk="1" hangingPunct="1"/>
            <a:br>
              <a:rPr lang="sv-SE" altLang="sv-SE" dirty="0"/>
            </a:br>
            <a:r>
              <a:rPr lang="sv-SE" altLang="sv-SE" dirty="0"/>
              <a:t>Först finns det två sidor med ett tomt banområde som används som grund för bana. </a:t>
            </a:r>
          </a:p>
          <a:p>
            <a:pPr eaLnBrk="1" hangingPunct="1"/>
            <a:r>
              <a:rPr lang="sv-SE" altLang="sv-SE" dirty="0"/>
              <a:t>På dessa sidor finns det textrutor för att ange plats, klass, tävlingsdatum och domare.</a:t>
            </a:r>
            <a:br>
              <a:rPr lang="sv-SE" altLang="sv-SE" dirty="0"/>
            </a:br>
            <a:r>
              <a:rPr lang="sv-SE" altLang="sv-SE" dirty="0"/>
              <a:t>Överst eller på sidan finns en numrerad serie rutor för att ange skyltarnas nummer,</a:t>
            </a:r>
          </a:p>
          <a:p>
            <a:pPr eaLnBrk="1" hangingPunct="1"/>
            <a:r>
              <a:rPr lang="sv-SE" altLang="sv-SE" dirty="0"/>
              <a:t>vilket gör det lättare för tävlande att veta vilka övningar som ingår samt underlättar för </a:t>
            </a:r>
            <a:br>
              <a:rPr lang="sv-SE" altLang="sv-SE" dirty="0"/>
            </a:br>
            <a:r>
              <a:rPr lang="sv-SE" altLang="sv-SE" dirty="0"/>
              <a:t>den som plockar i ordning skyltarna för att bygga upp banan. </a:t>
            </a:r>
          </a:p>
          <a:p>
            <a:pPr eaLnBrk="1" hangingPunct="1"/>
            <a:r>
              <a:rPr lang="sv-SE" altLang="sv-SE" dirty="0"/>
              <a:t>Längst ner finns det ett fält där man kan skriva in banans storlek.</a:t>
            </a:r>
          </a:p>
          <a:p>
            <a:pPr eaLnBrk="1" hangingPunct="1"/>
            <a:r>
              <a:rPr lang="sv-SE" altLang="sv-SE" dirty="0"/>
              <a:t>Rutnätet motsvarar ett banområde på 20x24 m (4-metersrutor) eller är 25x30 m </a:t>
            </a:r>
            <a:br>
              <a:rPr lang="sv-SE" altLang="sv-SE" dirty="0"/>
            </a:br>
            <a:r>
              <a:rPr lang="sv-SE" altLang="sv-SE" dirty="0"/>
              <a:t>(5-metersrutor).</a:t>
            </a:r>
          </a:p>
          <a:p>
            <a:pPr eaLnBrk="1" hangingPunct="1"/>
            <a:endParaRPr lang="sv-SE" altLang="sv-SE" dirty="0"/>
          </a:p>
          <a:p>
            <a:pPr eaLnBrk="1" hangingPunct="1"/>
            <a:r>
              <a:rPr lang="sv-SE" altLang="sv-SE" dirty="0"/>
              <a:t>De skyltar som ska användas kopieras hit från resterande sidor och placeras ut samt vrids</a:t>
            </a:r>
            <a:br>
              <a:rPr lang="sv-SE" altLang="sv-SE" dirty="0"/>
            </a:br>
            <a:r>
              <a:rPr lang="sv-SE" altLang="sv-SE" dirty="0"/>
              <a:t>till rätt placering på banan. </a:t>
            </a:r>
            <a:br>
              <a:rPr lang="sv-SE" altLang="sv-SE" dirty="0"/>
            </a:br>
            <a:r>
              <a:rPr lang="sv-SE" altLang="sv-SE" dirty="0"/>
              <a:t>Numrera övningarna på banskissen för att tydliggöra ordningsföljden.</a:t>
            </a:r>
            <a:br>
              <a:rPr lang="sv-SE" altLang="sv-SE" dirty="0"/>
            </a:br>
            <a:r>
              <a:rPr lang="sv-SE" altLang="sv-SE" dirty="0"/>
              <a:t>Nummervisarna 1–20 finns på samma blad som skyltarna för Nybörjarklass.</a:t>
            </a:r>
          </a:p>
          <a:p>
            <a:pPr eaLnBrk="1" hangingPunct="1"/>
            <a:endParaRPr lang="sv-SE" altLang="sv-SE" sz="700" dirty="0"/>
          </a:p>
          <a:p>
            <a:pPr eaLnBrk="1" hangingPunct="1"/>
            <a:endParaRPr lang="sv-SE" altLang="sv-SE" sz="700" dirty="0"/>
          </a:p>
          <a:p>
            <a:pPr eaLnBrk="1" hangingPunct="1"/>
            <a:r>
              <a:rPr lang="sv-SE" altLang="sv-SE" dirty="0"/>
              <a:t>De två sista sidorna innehåller hjälp-streck för ekipagevägar, exempelvis  slalom/spiral/frestelse/hopp/runt kon/sidosteg.</a:t>
            </a:r>
          </a:p>
          <a:p>
            <a:pPr eaLnBrk="1" hangingPunct="1"/>
            <a:endParaRPr lang="sv-SE" altLang="sv-SE" dirty="0"/>
          </a:p>
          <a:p>
            <a:pPr eaLnBrk="1" hangingPunct="1"/>
            <a:r>
              <a:rPr lang="sv-SE" altLang="sv-SE" dirty="0"/>
              <a:t>Lycka till med din banritning!</a:t>
            </a:r>
          </a:p>
          <a:p>
            <a:pPr eaLnBrk="1" hangingPunct="1"/>
            <a:endParaRPr lang="sv-SE" altLang="sv-SE" dirty="0"/>
          </a:p>
          <a:p>
            <a:pPr eaLnBrk="1" hangingPunct="1"/>
            <a:r>
              <a:rPr lang="sv-SE" altLang="sv-SE" dirty="0"/>
              <a:t>SBKs utskott för prov och tävling</a:t>
            </a:r>
          </a:p>
          <a:p>
            <a:pPr eaLnBrk="1" hangingPunct="1"/>
            <a:r>
              <a:rPr lang="sv-SE" altLang="sv-SE" dirty="0"/>
              <a:t>UG Rallylydnad</a:t>
            </a:r>
          </a:p>
          <a:p>
            <a:pPr eaLnBrk="1" hangingPunct="1"/>
            <a:endParaRPr lang="sv-SE" altLang="sv-SE" dirty="0"/>
          </a:p>
          <a:p>
            <a:pPr eaLnBrk="1" hangingPunct="1"/>
            <a:endParaRPr lang="sv-SE" altLang="sv-SE" dirty="0"/>
          </a:p>
          <a:p>
            <a:pPr eaLnBrk="1" hangingPunct="1"/>
            <a:r>
              <a:rPr lang="sv-SE" altLang="sv-SE" dirty="0"/>
              <a:t>Januari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A153F58E-1887-7F87-44C6-E1E8A4BF8793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099969" y="3336131"/>
            <a:ext cx="4979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800" dirty="0"/>
              <a:t>Plats, klass och datum: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9E2F3E19-965B-E08B-4316-A91A96534620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612606" y="3336131"/>
            <a:ext cx="4979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800" dirty="0"/>
              <a:t>Ritad &amp; dömd av:</a:t>
            </a:r>
          </a:p>
        </p:txBody>
      </p:sp>
      <p:sp>
        <p:nvSpPr>
          <p:cNvPr id="5124" name="Text Box 8">
            <a:extLst>
              <a:ext uri="{FF2B5EF4-FFF2-40B4-BE49-F238E27FC236}">
                <a16:creationId xmlns:a16="http://schemas.microsoft.com/office/drawing/2014/main" id="{8626F4D5-5E0E-5772-7908-D7DE81B76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6443663"/>
            <a:ext cx="2727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200" dirty="0"/>
              <a:t>Planstorlek: 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F436B1C1-B90B-F1B0-7DFB-4F345A510CB1}"/>
              </a:ext>
            </a:extLst>
          </p:cNvPr>
          <p:cNvGraphicFramePr>
            <a:graphicFrameLocks noGrp="1"/>
          </p:cNvGraphicFramePr>
          <p:nvPr/>
        </p:nvGraphicFramePr>
        <p:xfrm>
          <a:off x="177800" y="139700"/>
          <a:ext cx="8750301" cy="673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6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66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66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66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66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6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66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66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668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668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668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668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668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668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668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668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1668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1668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r>
                        <a:rPr lang="sv-SE" sz="1200" dirty="0"/>
                        <a:t>S</a:t>
                      </a:r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1</a:t>
                      </a:r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</a:t>
                      </a:r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3</a:t>
                      </a:r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4</a:t>
                      </a:r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5</a:t>
                      </a:r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6</a:t>
                      </a:r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7</a:t>
                      </a:r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8</a:t>
                      </a:r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9</a:t>
                      </a:r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10</a:t>
                      </a:r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11</a:t>
                      </a:r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12</a:t>
                      </a:r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13</a:t>
                      </a:r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14</a:t>
                      </a:r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15</a:t>
                      </a:r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16</a:t>
                      </a:r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17</a:t>
                      </a:r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18</a:t>
                      </a:r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19</a:t>
                      </a:r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</a:t>
                      </a:r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endParaRPr lang="sv-SE" sz="1200" b="0" u="none" dirty="0"/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u="none" dirty="0"/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i="0" u="none" dirty="0"/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u="none" dirty="0"/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u="none" dirty="0"/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u="none" dirty="0"/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u="none" dirty="0"/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u="none" dirty="0"/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u="none" dirty="0"/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u="none" dirty="0"/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u="none" dirty="0"/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u="none" dirty="0"/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u="none" dirty="0"/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u="none" dirty="0"/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u="none" dirty="0"/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u="none" dirty="0"/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u="none" dirty="0"/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u="none" dirty="0"/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u="none" dirty="0"/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u="none" dirty="0"/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b="0" u="none" dirty="0"/>
                    </a:p>
                  </a:txBody>
                  <a:tcPr marL="91447" marR="91447" marT="45736" marB="4573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94" name="Bildobjekt 6" descr="rally_skylt_nyborjarklass_start.png">
            <a:extLst>
              <a:ext uri="{FF2B5EF4-FFF2-40B4-BE49-F238E27FC236}">
                <a16:creationId xmlns:a16="http://schemas.microsoft.com/office/drawing/2014/main" id="{481A6A3C-2C09-F5FE-0BAB-5C65BC0035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907" y="1118119"/>
            <a:ext cx="684000" cy="41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5" name="Bildobjekt 8" descr="rally_skylt_nyborjarklass_mål.png">
            <a:extLst>
              <a:ext uri="{FF2B5EF4-FFF2-40B4-BE49-F238E27FC236}">
                <a16:creationId xmlns:a16="http://schemas.microsoft.com/office/drawing/2014/main" id="{BD8DCAC8-092F-7A5C-61A1-B89DF27340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9198" y="1118119"/>
            <a:ext cx="720000" cy="60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EE589FA5-D098-AAC0-1657-EC6AEEC5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214313"/>
            <a:ext cx="7537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800" dirty="0"/>
              <a:t>Plats, klass och datum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87579A99-B809-DF29-584B-F4DBF67B0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4" y="582613"/>
            <a:ext cx="753744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800" dirty="0"/>
              <a:t>Ritad &amp; dömd av:</a:t>
            </a:r>
          </a:p>
        </p:txBody>
      </p:sp>
      <p:sp>
        <p:nvSpPr>
          <p:cNvPr id="6148" name="Text Box 9">
            <a:extLst>
              <a:ext uri="{FF2B5EF4-FFF2-40B4-BE49-F238E27FC236}">
                <a16:creationId xmlns:a16="http://schemas.microsoft.com/office/drawing/2014/main" id="{DDEE47EB-304B-D024-CC77-804D792BD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6506368"/>
            <a:ext cx="2765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200" dirty="0"/>
              <a:t>Planstorlek: 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7DF49F12-410A-DBB6-80D5-A4FD3BA71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911584"/>
              </p:ext>
            </p:extLst>
          </p:nvPr>
        </p:nvGraphicFramePr>
        <p:xfrm>
          <a:off x="7989887" y="137977"/>
          <a:ext cx="947738" cy="57605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386">
                <a:tc>
                  <a:txBody>
                    <a:bodyPr/>
                    <a:lstStyle/>
                    <a:p>
                      <a:r>
                        <a:rPr lang="sv-SE" sz="1200" b="1" dirty="0"/>
                        <a:t>S</a:t>
                      </a:r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386">
                <a:tc>
                  <a:txBody>
                    <a:bodyPr/>
                    <a:lstStyle/>
                    <a:p>
                      <a:r>
                        <a:rPr lang="sv-SE" sz="1200" b="1" dirty="0"/>
                        <a:t>1</a:t>
                      </a:r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386">
                <a:tc>
                  <a:txBody>
                    <a:bodyPr/>
                    <a:lstStyle/>
                    <a:p>
                      <a:r>
                        <a:rPr lang="sv-SE" sz="1200" b="1" dirty="0"/>
                        <a:t>2</a:t>
                      </a:r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386">
                <a:tc>
                  <a:txBody>
                    <a:bodyPr/>
                    <a:lstStyle/>
                    <a:p>
                      <a:r>
                        <a:rPr lang="sv-SE" sz="1200" b="1" dirty="0"/>
                        <a:t>3</a:t>
                      </a:r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386">
                <a:tc>
                  <a:txBody>
                    <a:bodyPr/>
                    <a:lstStyle/>
                    <a:p>
                      <a:r>
                        <a:rPr lang="sv-SE" sz="1200" b="1" dirty="0"/>
                        <a:t>4</a:t>
                      </a:r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386">
                <a:tc>
                  <a:txBody>
                    <a:bodyPr/>
                    <a:lstStyle/>
                    <a:p>
                      <a:r>
                        <a:rPr lang="sv-SE" sz="1200" b="1" dirty="0"/>
                        <a:t>5</a:t>
                      </a:r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386">
                <a:tc>
                  <a:txBody>
                    <a:bodyPr/>
                    <a:lstStyle/>
                    <a:p>
                      <a:r>
                        <a:rPr lang="sv-SE" sz="1200" b="1" dirty="0"/>
                        <a:t>6</a:t>
                      </a:r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386">
                <a:tc>
                  <a:txBody>
                    <a:bodyPr/>
                    <a:lstStyle/>
                    <a:p>
                      <a:r>
                        <a:rPr lang="sv-SE" sz="1200" b="1" dirty="0"/>
                        <a:t>7</a:t>
                      </a:r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386">
                <a:tc>
                  <a:txBody>
                    <a:bodyPr/>
                    <a:lstStyle/>
                    <a:p>
                      <a:r>
                        <a:rPr lang="sv-SE" sz="1200" b="1" dirty="0"/>
                        <a:t>8</a:t>
                      </a:r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386">
                <a:tc>
                  <a:txBody>
                    <a:bodyPr/>
                    <a:lstStyle/>
                    <a:p>
                      <a:r>
                        <a:rPr lang="sv-SE" sz="1200" b="1" dirty="0"/>
                        <a:t>9</a:t>
                      </a:r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386">
                <a:tc>
                  <a:txBody>
                    <a:bodyPr/>
                    <a:lstStyle/>
                    <a:p>
                      <a:r>
                        <a:rPr lang="sv-SE" sz="1200" b="1" dirty="0"/>
                        <a:t>10</a:t>
                      </a:r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386">
                <a:tc>
                  <a:txBody>
                    <a:bodyPr/>
                    <a:lstStyle/>
                    <a:p>
                      <a:r>
                        <a:rPr lang="sv-SE" sz="1200" b="1" dirty="0"/>
                        <a:t>11</a:t>
                      </a:r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386">
                <a:tc>
                  <a:txBody>
                    <a:bodyPr/>
                    <a:lstStyle/>
                    <a:p>
                      <a:r>
                        <a:rPr lang="sv-SE" sz="1200" b="1" dirty="0"/>
                        <a:t>12</a:t>
                      </a:r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386">
                <a:tc>
                  <a:txBody>
                    <a:bodyPr/>
                    <a:lstStyle/>
                    <a:p>
                      <a:r>
                        <a:rPr lang="sv-SE" sz="1200" b="1" dirty="0"/>
                        <a:t>13</a:t>
                      </a:r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9386">
                <a:tc>
                  <a:txBody>
                    <a:bodyPr/>
                    <a:lstStyle/>
                    <a:p>
                      <a:r>
                        <a:rPr lang="sv-SE" sz="1200" b="1" dirty="0"/>
                        <a:t>14</a:t>
                      </a:r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9386">
                <a:tc>
                  <a:txBody>
                    <a:bodyPr/>
                    <a:lstStyle/>
                    <a:p>
                      <a:r>
                        <a:rPr lang="sv-SE" sz="1200" b="1" dirty="0"/>
                        <a:t>15</a:t>
                      </a:r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9386">
                <a:tc>
                  <a:txBody>
                    <a:bodyPr/>
                    <a:lstStyle/>
                    <a:p>
                      <a:r>
                        <a:rPr lang="sv-SE" sz="1200" b="1" dirty="0"/>
                        <a:t>16</a:t>
                      </a:r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9386">
                <a:tc>
                  <a:txBody>
                    <a:bodyPr/>
                    <a:lstStyle/>
                    <a:p>
                      <a:r>
                        <a:rPr lang="sv-SE" sz="1200" b="1" dirty="0"/>
                        <a:t>17</a:t>
                      </a:r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9386">
                <a:tc>
                  <a:txBody>
                    <a:bodyPr/>
                    <a:lstStyle/>
                    <a:p>
                      <a:r>
                        <a:rPr lang="sv-SE" sz="1200" b="1" dirty="0"/>
                        <a:t>18</a:t>
                      </a:r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9386">
                <a:tc>
                  <a:txBody>
                    <a:bodyPr/>
                    <a:lstStyle/>
                    <a:p>
                      <a:r>
                        <a:rPr lang="sv-SE" sz="1200" b="1" dirty="0"/>
                        <a:t>19</a:t>
                      </a:r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9386">
                <a:tc>
                  <a:txBody>
                    <a:bodyPr/>
                    <a:lstStyle/>
                    <a:p>
                      <a:r>
                        <a:rPr lang="sv-SE" sz="1200" b="1" dirty="0"/>
                        <a:t>20</a:t>
                      </a:r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 marL="91451" marR="91451" marT="45716" marB="4571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6217" name="Bildobjekt 6" descr="rally_skylt_nyborjarklass_mål.png">
            <a:extLst>
              <a:ext uri="{FF2B5EF4-FFF2-40B4-BE49-F238E27FC236}">
                <a16:creationId xmlns:a16="http://schemas.microsoft.com/office/drawing/2014/main" id="{9142D562-BEB7-B195-D36B-69EE97D9B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5625" y="1111679"/>
            <a:ext cx="720000" cy="60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8" name="Bildobjekt 8" descr="rally_skylt_nyborjarklass_start.png">
            <a:extLst>
              <a:ext uri="{FF2B5EF4-FFF2-40B4-BE49-F238E27FC236}">
                <a16:creationId xmlns:a16="http://schemas.microsoft.com/office/drawing/2014/main" id="{59C2D21A-674E-7C2F-9307-AEDFB08E0E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154" y="1111679"/>
            <a:ext cx="684000" cy="41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07E4CFE-07F8-32FB-CEEF-2DC3765E4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7279" tIns="43640" rIns="87279" bIns="43640" anchor="ctr">
            <a:spAutoFit/>
          </a:bodyPr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700" b="1"/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52A61263-025E-268F-0F2D-A41575164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7279" tIns="43640" rIns="87279" bIns="43640" anchor="ctr">
            <a:spAutoFit/>
          </a:bodyPr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700" b="1"/>
          </a:p>
        </p:txBody>
      </p:sp>
      <p:sp>
        <p:nvSpPr>
          <p:cNvPr id="7172" name="Rectangle 8">
            <a:extLst>
              <a:ext uri="{FF2B5EF4-FFF2-40B4-BE49-F238E27FC236}">
                <a16:creationId xmlns:a16="http://schemas.microsoft.com/office/drawing/2014/main" id="{7D7D1353-B0E7-9F67-1F0F-F2F4BC62C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7279" tIns="43640" rIns="87279" bIns="43640" anchor="ctr">
            <a:spAutoFit/>
          </a:bodyPr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700" b="1"/>
          </a:p>
        </p:txBody>
      </p:sp>
      <p:sp>
        <p:nvSpPr>
          <p:cNvPr id="7173" name="Rectangle 10">
            <a:extLst>
              <a:ext uri="{FF2B5EF4-FFF2-40B4-BE49-F238E27FC236}">
                <a16:creationId xmlns:a16="http://schemas.microsoft.com/office/drawing/2014/main" id="{12FB47E4-203C-AF06-3665-DE1C27810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7279" tIns="43640" rIns="87279" bIns="43640" anchor="ctr">
            <a:spAutoFit/>
          </a:bodyPr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700" b="1"/>
          </a:p>
        </p:txBody>
      </p:sp>
      <p:sp>
        <p:nvSpPr>
          <p:cNvPr id="7174" name="Rectangle 12">
            <a:extLst>
              <a:ext uri="{FF2B5EF4-FFF2-40B4-BE49-F238E27FC236}">
                <a16:creationId xmlns:a16="http://schemas.microsoft.com/office/drawing/2014/main" id="{B10E4810-A9CF-3432-DCC4-B06576AEA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7279" tIns="43640" rIns="87279" bIns="43640" anchor="ctr">
            <a:spAutoFit/>
          </a:bodyPr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700" b="1"/>
          </a:p>
        </p:txBody>
      </p:sp>
      <p:sp>
        <p:nvSpPr>
          <p:cNvPr id="7175" name="Rectangle 63">
            <a:extLst>
              <a:ext uri="{FF2B5EF4-FFF2-40B4-BE49-F238E27FC236}">
                <a16:creationId xmlns:a16="http://schemas.microsoft.com/office/drawing/2014/main" id="{54A993C4-322C-2C7F-961E-9C0BAA232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7279" tIns="43640" rIns="87279" bIns="43640" anchor="ctr">
            <a:spAutoFit/>
          </a:bodyPr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700" b="1"/>
          </a:p>
        </p:txBody>
      </p:sp>
      <p:sp>
        <p:nvSpPr>
          <p:cNvPr id="7176" name="Rectangle 132">
            <a:extLst>
              <a:ext uri="{FF2B5EF4-FFF2-40B4-BE49-F238E27FC236}">
                <a16:creationId xmlns:a16="http://schemas.microsoft.com/office/drawing/2014/main" id="{8A865505-C5C2-F4B3-28F8-44290774C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7279" tIns="43640" rIns="87279" bIns="43640" anchor="ctr">
            <a:spAutoFit/>
          </a:bodyPr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700" b="1"/>
          </a:p>
        </p:txBody>
      </p:sp>
      <p:sp>
        <p:nvSpPr>
          <p:cNvPr id="7177" name="textruta 292">
            <a:extLst>
              <a:ext uri="{FF2B5EF4-FFF2-40B4-BE49-F238E27FC236}">
                <a16:creationId xmlns:a16="http://schemas.microsoft.com/office/drawing/2014/main" id="{85F4769F-A644-778E-F30E-029AED055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295275"/>
            <a:ext cx="29543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9" tIns="43640" rIns="87279" bIns="43640">
            <a:spAutoFit/>
          </a:bodyPr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800" b="1" dirty="0"/>
              <a:t>Nybörjarklass: 101 - 138</a:t>
            </a:r>
          </a:p>
        </p:txBody>
      </p:sp>
      <p:sp>
        <p:nvSpPr>
          <p:cNvPr id="7178" name="Åttahörning 106">
            <a:extLst>
              <a:ext uri="{FF2B5EF4-FFF2-40B4-BE49-F238E27FC236}">
                <a16:creationId xmlns:a16="http://schemas.microsoft.com/office/drawing/2014/main" id="{52C8D3D7-61FA-29CF-E26F-E5D979D81B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9125" y="891453"/>
            <a:ext cx="216000" cy="216000"/>
          </a:xfrm>
          <a:prstGeom prst="octagon">
            <a:avLst>
              <a:gd name="adj" fmla="val 9449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000" b="1" dirty="0"/>
              <a:t>1</a:t>
            </a:r>
          </a:p>
        </p:txBody>
      </p:sp>
      <p:sp>
        <p:nvSpPr>
          <p:cNvPr id="7179" name="Åttahörning 106">
            <a:extLst>
              <a:ext uri="{FF2B5EF4-FFF2-40B4-BE49-F238E27FC236}">
                <a16:creationId xmlns:a16="http://schemas.microsoft.com/office/drawing/2014/main" id="{36B1617C-0121-F718-F9EC-CB22E3BF71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2217" y="890427"/>
            <a:ext cx="216000" cy="216000"/>
          </a:xfrm>
          <a:prstGeom prst="octagon">
            <a:avLst>
              <a:gd name="adj" fmla="val 9449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000" b="1"/>
              <a:t>2</a:t>
            </a:r>
          </a:p>
        </p:txBody>
      </p:sp>
      <p:sp>
        <p:nvSpPr>
          <p:cNvPr id="7180" name="Åttahörning 106">
            <a:extLst>
              <a:ext uri="{FF2B5EF4-FFF2-40B4-BE49-F238E27FC236}">
                <a16:creationId xmlns:a16="http://schemas.microsoft.com/office/drawing/2014/main" id="{508129F6-3B3B-0466-B5B0-F0AFDE588D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48413" y="890839"/>
            <a:ext cx="216000" cy="216000"/>
          </a:xfrm>
          <a:prstGeom prst="octagon">
            <a:avLst>
              <a:gd name="adj" fmla="val 9449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000" b="1" dirty="0"/>
              <a:t>3</a:t>
            </a:r>
          </a:p>
        </p:txBody>
      </p:sp>
      <p:sp>
        <p:nvSpPr>
          <p:cNvPr id="7181" name="Åttahörning 106">
            <a:extLst>
              <a:ext uri="{FF2B5EF4-FFF2-40B4-BE49-F238E27FC236}">
                <a16:creationId xmlns:a16="http://schemas.microsoft.com/office/drawing/2014/main" id="{E622C993-11B4-7E76-1398-F5A4044CF6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15074" y="888779"/>
            <a:ext cx="216000" cy="216000"/>
          </a:xfrm>
          <a:prstGeom prst="octagon">
            <a:avLst>
              <a:gd name="adj" fmla="val 9449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000" b="1" dirty="0"/>
              <a:t>4</a:t>
            </a:r>
          </a:p>
        </p:txBody>
      </p:sp>
      <p:sp>
        <p:nvSpPr>
          <p:cNvPr id="7182" name="Åttahörning 106">
            <a:extLst>
              <a:ext uri="{FF2B5EF4-FFF2-40B4-BE49-F238E27FC236}">
                <a16:creationId xmlns:a16="http://schemas.microsoft.com/office/drawing/2014/main" id="{9B1F32B3-D7EF-BE59-25C3-E0D193B299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9021" y="893083"/>
            <a:ext cx="216000" cy="216000"/>
          </a:xfrm>
          <a:prstGeom prst="octagon">
            <a:avLst>
              <a:gd name="adj" fmla="val 9449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000" b="1"/>
              <a:t>5</a:t>
            </a:r>
          </a:p>
        </p:txBody>
      </p:sp>
      <p:sp>
        <p:nvSpPr>
          <p:cNvPr id="7183" name="Åttahörning 106">
            <a:extLst>
              <a:ext uri="{FF2B5EF4-FFF2-40B4-BE49-F238E27FC236}">
                <a16:creationId xmlns:a16="http://schemas.microsoft.com/office/drawing/2014/main" id="{3170C2A5-F307-123C-DFA4-6ED15D0633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44887" y="889067"/>
            <a:ext cx="216000" cy="216000"/>
          </a:xfrm>
          <a:prstGeom prst="octagon">
            <a:avLst>
              <a:gd name="adj" fmla="val 9449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000" b="1"/>
              <a:t>6</a:t>
            </a:r>
          </a:p>
        </p:txBody>
      </p:sp>
      <p:sp>
        <p:nvSpPr>
          <p:cNvPr id="7184" name="Åttahörning 106">
            <a:extLst>
              <a:ext uri="{FF2B5EF4-FFF2-40B4-BE49-F238E27FC236}">
                <a16:creationId xmlns:a16="http://schemas.microsoft.com/office/drawing/2014/main" id="{6B2B549D-9676-05A8-CDEF-1358CFF9B3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09406" y="889960"/>
            <a:ext cx="216000" cy="216000"/>
          </a:xfrm>
          <a:prstGeom prst="octagon">
            <a:avLst>
              <a:gd name="adj" fmla="val 9449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000" b="1"/>
              <a:t>7</a:t>
            </a:r>
          </a:p>
        </p:txBody>
      </p:sp>
      <p:sp>
        <p:nvSpPr>
          <p:cNvPr id="7185" name="Åttahörning 106">
            <a:extLst>
              <a:ext uri="{FF2B5EF4-FFF2-40B4-BE49-F238E27FC236}">
                <a16:creationId xmlns:a16="http://schemas.microsoft.com/office/drawing/2014/main" id="{7F8C9D57-254A-5EAE-EA8F-1C114DA068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74557" y="890427"/>
            <a:ext cx="216000" cy="216000"/>
          </a:xfrm>
          <a:prstGeom prst="octagon">
            <a:avLst>
              <a:gd name="adj" fmla="val 9449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000" b="1"/>
              <a:t>8</a:t>
            </a:r>
          </a:p>
        </p:txBody>
      </p:sp>
      <p:sp>
        <p:nvSpPr>
          <p:cNvPr id="7186" name="Åttahörning 106">
            <a:extLst>
              <a:ext uri="{FF2B5EF4-FFF2-40B4-BE49-F238E27FC236}">
                <a16:creationId xmlns:a16="http://schemas.microsoft.com/office/drawing/2014/main" id="{9E89C599-C1C9-B9E3-3C03-AC11FE07F0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39711" y="890427"/>
            <a:ext cx="216000" cy="216000"/>
          </a:xfrm>
          <a:prstGeom prst="octagon">
            <a:avLst>
              <a:gd name="adj" fmla="val 9449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000" b="1" dirty="0"/>
              <a:t>9</a:t>
            </a:r>
          </a:p>
        </p:txBody>
      </p:sp>
      <p:sp>
        <p:nvSpPr>
          <p:cNvPr id="7187" name="Åttahörning 106">
            <a:extLst>
              <a:ext uri="{FF2B5EF4-FFF2-40B4-BE49-F238E27FC236}">
                <a16:creationId xmlns:a16="http://schemas.microsoft.com/office/drawing/2014/main" id="{DFF9B972-C337-F43F-5B5D-5BBA859A96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06450" y="892380"/>
            <a:ext cx="216000" cy="216000"/>
          </a:xfrm>
          <a:prstGeom prst="octagon">
            <a:avLst>
              <a:gd name="adj" fmla="val 9449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000" b="1"/>
              <a:t>10</a:t>
            </a:r>
          </a:p>
        </p:txBody>
      </p:sp>
      <p:sp>
        <p:nvSpPr>
          <p:cNvPr id="7188" name="Åttahörning 106">
            <a:extLst>
              <a:ext uri="{FF2B5EF4-FFF2-40B4-BE49-F238E27FC236}">
                <a16:creationId xmlns:a16="http://schemas.microsoft.com/office/drawing/2014/main" id="{B6AB0EA5-485D-40C3-ED53-A67B304001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75396" y="892773"/>
            <a:ext cx="216000" cy="216000"/>
          </a:xfrm>
          <a:prstGeom prst="octagon">
            <a:avLst>
              <a:gd name="adj" fmla="val 9449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000" b="1"/>
              <a:t>11</a:t>
            </a:r>
          </a:p>
        </p:txBody>
      </p:sp>
      <p:sp>
        <p:nvSpPr>
          <p:cNvPr id="7189" name="Åttahörning 106">
            <a:extLst>
              <a:ext uri="{FF2B5EF4-FFF2-40B4-BE49-F238E27FC236}">
                <a16:creationId xmlns:a16="http://schemas.microsoft.com/office/drawing/2014/main" id="{4B0B2827-06F0-2223-FE7A-C201F66C95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38992" y="893566"/>
            <a:ext cx="216000" cy="216000"/>
          </a:xfrm>
          <a:prstGeom prst="octagon">
            <a:avLst>
              <a:gd name="adj" fmla="val 9449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000" b="1"/>
              <a:t>12</a:t>
            </a:r>
          </a:p>
        </p:txBody>
      </p:sp>
      <p:sp>
        <p:nvSpPr>
          <p:cNvPr id="7190" name="Åttahörning 106">
            <a:extLst>
              <a:ext uri="{FF2B5EF4-FFF2-40B4-BE49-F238E27FC236}">
                <a16:creationId xmlns:a16="http://schemas.microsoft.com/office/drawing/2014/main" id="{B2C3756D-420C-C4E4-A8E8-9FA6B88DFD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6544" y="892973"/>
            <a:ext cx="216000" cy="216000"/>
          </a:xfrm>
          <a:prstGeom prst="octagon">
            <a:avLst>
              <a:gd name="adj" fmla="val 9449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000" b="1" dirty="0"/>
              <a:t>13</a:t>
            </a:r>
          </a:p>
        </p:txBody>
      </p:sp>
      <p:sp>
        <p:nvSpPr>
          <p:cNvPr id="7191" name="Åttahörning 106">
            <a:extLst>
              <a:ext uri="{FF2B5EF4-FFF2-40B4-BE49-F238E27FC236}">
                <a16:creationId xmlns:a16="http://schemas.microsoft.com/office/drawing/2014/main" id="{2A26A26F-B510-A83E-309C-AA568BF3D5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8508" y="893649"/>
            <a:ext cx="216000" cy="216000"/>
          </a:xfrm>
          <a:prstGeom prst="octagon">
            <a:avLst>
              <a:gd name="adj" fmla="val 9449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000" b="1" dirty="0"/>
              <a:t>14</a:t>
            </a:r>
          </a:p>
        </p:txBody>
      </p:sp>
      <p:sp>
        <p:nvSpPr>
          <p:cNvPr id="7192" name="Åttahörning 106">
            <a:extLst>
              <a:ext uri="{FF2B5EF4-FFF2-40B4-BE49-F238E27FC236}">
                <a16:creationId xmlns:a16="http://schemas.microsoft.com/office/drawing/2014/main" id="{B64A7640-ADE2-D52C-9B80-D26D63777B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66186" y="890482"/>
            <a:ext cx="216000" cy="216000"/>
          </a:xfrm>
          <a:prstGeom prst="octagon">
            <a:avLst>
              <a:gd name="adj" fmla="val 9449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000" b="1"/>
              <a:t>15</a:t>
            </a:r>
          </a:p>
        </p:txBody>
      </p:sp>
      <p:sp>
        <p:nvSpPr>
          <p:cNvPr id="7193" name="Åttahörning 106">
            <a:extLst>
              <a:ext uri="{FF2B5EF4-FFF2-40B4-BE49-F238E27FC236}">
                <a16:creationId xmlns:a16="http://schemas.microsoft.com/office/drawing/2014/main" id="{9B5D044B-B959-7C54-10A1-D71F9A699F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3910" y="892773"/>
            <a:ext cx="216000" cy="216000"/>
          </a:xfrm>
          <a:prstGeom prst="octagon">
            <a:avLst>
              <a:gd name="adj" fmla="val 9449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000" b="1" dirty="0"/>
              <a:t>16</a:t>
            </a:r>
          </a:p>
        </p:txBody>
      </p:sp>
      <p:sp>
        <p:nvSpPr>
          <p:cNvPr id="7194" name="Åttahörning 106">
            <a:extLst>
              <a:ext uri="{FF2B5EF4-FFF2-40B4-BE49-F238E27FC236}">
                <a16:creationId xmlns:a16="http://schemas.microsoft.com/office/drawing/2014/main" id="{D6A67860-50ED-9D0C-E835-1ADD4910BD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95882" y="888779"/>
            <a:ext cx="216000" cy="216000"/>
          </a:xfrm>
          <a:prstGeom prst="octagon">
            <a:avLst>
              <a:gd name="adj" fmla="val 9449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000" b="1"/>
              <a:t>17</a:t>
            </a:r>
          </a:p>
        </p:txBody>
      </p:sp>
      <p:sp>
        <p:nvSpPr>
          <p:cNvPr id="7195" name="Åttahörning 106">
            <a:extLst>
              <a:ext uri="{FF2B5EF4-FFF2-40B4-BE49-F238E27FC236}">
                <a16:creationId xmlns:a16="http://schemas.microsoft.com/office/drawing/2014/main" id="{55970E7F-5584-3CB4-5582-8BB454AA89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7510" y="893648"/>
            <a:ext cx="216000" cy="216000"/>
          </a:xfrm>
          <a:prstGeom prst="octagon">
            <a:avLst>
              <a:gd name="adj" fmla="val 9449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000" b="1"/>
              <a:t>18</a:t>
            </a:r>
          </a:p>
        </p:txBody>
      </p:sp>
      <p:sp>
        <p:nvSpPr>
          <p:cNvPr id="7196" name="Åttahörning 106">
            <a:extLst>
              <a:ext uri="{FF2B5EF4-FFF2-40B4-BE49-F238E27FC236}">
                <a16:creationId xmlns:a16="http://schemas.microsoft.com/office/drawing/2014/main" id="{907072C9-CB1F-48D2-206A-302B143476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23213" y="894007"/>
            <a:ext cx="216000" cy="216000"/>
          </a:xfrm>
          <a:prstGeom prst="octagon">
            <a:avLst>
              <a:gd name="adj" fmla="val 9449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000" b="1"/>
              <a:t>19</a:t>
            </a:r>
          </a:p>
        </p:txBody>
      </p:sp>
      <p:sp>
        <p:nvSpPr>
          <p:cNvPr id="7197" name="Åttahörning 106">
            <a:extLst>
              <a:ext uri="{FF2B5EF4-FFF2-40B4-BE49-F238E27FC236}">
                <a16:creationId xmlns:a16="http://schemas.microsoft.com/office/drawing/2014/main" id="{EDC2E312-7BD9-A214-20F3-FC3BB208E1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89024" y="889281"/>
            <a:ext cx="216000" cy="216000"/>
          </a:xfrm>
          <a:prstGeom prst="octagon">
            <a:avLst>
              <a:gd name="adj" fmla="val 9449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000" b="1" dirty="0"/>
              <a:t>20</a:t>
            </a:r>
          </a:p>
        </p:txBody>
      </p:sp>
      <p:sp>
        <p:nvSpPr>
          <p:cNvPr id="7230" name="AutoShape 2" descr="data:image/png;base64,%20iVBORw0KGgoAAAANSUhEUgAAAKQAAABzCAYAAAFhiZlAAAAAAXNSR0IArs4c6QAAAARnQU1BAACxjwv8YQUAAAAJcEhZcwAADsMAAA7DAcdvqGQAACy+SURBVHhe7Z0HfBTF/sD36t5dLr1c73fpCQkJoUiRrlR5D7CgoCAgKF3siogFnw8Vy/+JXRQLoPD0IQICAgo+CEUIMZCE1Lv0fr3s/n+z2eRRArlwRwh43082Ozs7Ozf729/+5je7szPYjYdep/tKIhaTUonEo1OrF9DRmFarvQvinWKRiKSjug5JkgyVSrWM3vSdfv366eVSaRm9edUw6DWmlMtznC5XLAQ5TCazBkoczWAw3LBUG00mWWuqVqRS6TLjbs4/UThmsH1mTU3VJ9SOjtAoFCPR+tH588VKheIYFdkB5lMakvxTRS33Tp6soaPbYdJrTANydNNhDptN9klPnwUXyCqKiWlQKBSD6F2Y/bSaDGITVFiY2Xzui82bi6gNb5kyZYqQDlK4/lS3lzAyPHoXHX31EPnnZxjzLR199ZCF/8swKkq0no72HZShKEbyf/TmDQ7cid/Qwb8i7fc8QiaVNhAEwWOz2WVut9vAYjLLPQQhR/sqKisvSNslErVa5a9btwajMDJ/VKSvIANNB7tE+6+jDACMw+HkgvHYYbXZloCJa4bFbqqoENHJKMizKhLztIYZCSUdn8Ett9ySpJDJFtObmEGne5MOXkLbrYkWOqqddvNmMplcsKISQJ3zm9limWUwGHop5PLfUVwbF2TCotfeAqWcTgcprlSyNry6gtSVzlO3Wl04ghF/GbkB7ad8OSAztreZec3MyZEkmXf507wxWL9+fRAdDAD6rNd/02YbwIFzUJFego6DGoFHb/qNS9Qb1JlAJlUukxXDplmn0bwChS1CBViyZAk/Vq9fhdLJ5fJNiTqdXiKRFMQZDAsgTT2Kd9jtNrTuVqBQL9NBbOPGjVw6eH3RajTb0RrsowOkU4UkiJZeycl3gMSWgaQ5bXFg6l5H63iDYSx18GVIS01dyOcHNUaEBZOSmBBSEsUltXIuOWpgBBlniFtNJ7ssPlsmUItcKDgfvO1LnN+LaTmmJoX8C21YwnjO6LyCgp30ZodcUkhQ/N1hYWHL6urqRAySjC8zGtei+N69ek2LkUg2F58793hEVNSG5ubmIC6TKTl28uQOqO62a3S6pbBvdWl5+UQqo/OwnFSTAk7HBvbT35/nP/DAA3Z6s0MuuXGk0dGPBhNEiUgk+lMSHf0LHY3NnT9/S01l5XiovMuhzdIcHx9fZ3c6xfTucoi3XVxAR16ri3xBAUEsoVkte1ElnzxZ+GBnBUT4XhFdBFx6JpGv9TA9rfXd+UQMsPzQ0FA7gd70Gr8VkqqJCzQuzH3RZYVfiOpv2VzXUDuFjukynboB3vLwvdEXFhAKFzPY9hFyG3wp4DVh+h0RpDhG+ha9eXMD6uP3+yVAgGsGchiUMtm+hLi45XSU1wwcODD8Wij8JXaSz+P9wGCzJ4ZFRFBVIhSakEql/VHhwSsioWlfAE5FNYQ9KG7+/PlClCYtLc3gcDh0kPbSqsZHLikkg8l0gjS+5nK5ODi0B8EBZkYGB5uhsc2EeGQaallM5j4UlorFU/+9ZctRlIbNZnvSRaLcCRMmdOoN+R0yO5tDrQmCjyRHRV4EFLirrW7/kpSU1Auts+nC9kg0Gs0FXjdIrdtrgkt0UqVQfD5s2LAstVK5pqioiAeOrVWn092JLrVCLj/60UcfCbO//14wefLkaLAAz6QmJd13OTVog4fjVcIgoT0mEpoO0QJSLuKSfVKDyUkjo654XBuXSCU+NvZZrUoFfl8Do9RofA3ncteAc/sJOLoOAZ//xZn8/OfAwfXASXwE24cbm5tXgXSjO3to9+DUKPKDlRc+PCgsJzH9yNJOr4zPlw5MkRHu7ILSsrIhdFSHsFg8iztHJKA3KXYeJLDRs8o6LUOH/iR6VwL2sFKlVO5H25Lz3uYMHTo0iQ5SgGmSdVZAJoNnu7iACGOVV1f70kKCZMpDQ0M/ojdbYTBQq3AHCuafPfs6WsOJ7E5NTl4GTeDX7r333qDEuLhlaI32nQ+Lhbs8uaIOn2oUlLa9P7kyl4haKZcfcbndSaixBZfxbElp6WAkSbFYvAD07vXKqiruoAED/n7g4MFv4YTOQjpUw9TAba8uN5kUrbm0wmLiHvdp8SWC2P4rge393Y6dLrBjP+5r6bpO9s3M/JvT6QxjsVguLofTfPDw4X+nJCXNV0ql+7ft2pUDzdcPoZn7IEjyM7hYA4RBQf8US6UbWpqaJhw7ceJLOhuMCQX0dFDAHw8Q2Ng5rXoI/6De8v2+uCw6jYZqj3cEm4W3P7Q9f9n0ltw7JbwIv58FKqArp605/j++2u7G7llqvKrf6/Duvlo4bG6HBfzse9dVFxDht0LiHJx0npLQW//jw29d2P2Pm3y6Yn4pJM7hkvaTl0rwnS8d2OxnfCsgwi+FVKiUj1/8imTNp3ZswSof3m9dC+L0cYvQWyd0F7+y7OpedXULyQnJM19YGNNzCxigpwGO9e61K1aEpCQm9qwncQECBOg5zJkz55o+z0CPxEb16xdBb974oJ6LOq12M7T+mdC4yYcTzKZ3XVPQI5E548YJUM/Ip5YsuaCLYE/EK1+SJAgug8EgBEJhb4/Hk5GZmZkOTdl6uVz+vVKhoF47w4lbFQpFEhLAxFGjFAMHDkxEYYPBMFcmlVagNLA+pVGp3oR4d+/evftCtXc/5FMA8dnQqPuUzoeE/LUojEml1Cq/vJzuctRz6VSQIECGzW4fj07Q3NKSh55JCXm8CBQfGRm50OVy3SaTSMyQlE84nUImk3n08MmTxYUFBSfR8fn5+etAm8UgsGaCIJJffe21x9CxFoulkY3j6OUsLzIq6n6rzTYDfoPqFeF2u1mQBDvT0MBEa1FoKB/F/6WAW38rCIRAt2SsXv84HR3gfJLi4+8Czbqg8QKCK9VqtWPozb8snd7aKSkpcrBhLSCw31Ra7R9sNvsPFA/bRyC+Bm5X9F6HMXvaNAlsV6IFdWZasGABDkKvg+2C2NjYWUhDNWr17sy0tNshzgzNA6pr+PDhw2ORvdWq1R+Avc1HcTclU6ZMYUElsgfZyLFjx/YSiUR2qL3RK0eqwxXq75mQkHA72k8dALSFtRrN1ygMsJAgURxao475MplscXJ8/Mi2eMT5eVwNSrnyseceiSHJYhVJFsJSAEs+vaDnFWfoJa91MR1Qk2KxYil9uE90qpEbN24EpSNenDN3Lj5jxow/9Xp9bJnROEQik72r0WiyDLGxE5OSkn5BlZBOp8uA2zyz7SWJ0+X6V0pqaiRUGB6lSkXVxJVVVQwWi3UYavytOXl5uzhcrgx9VzBu3LgotN8XSstL//HCO9UM9RBs1r1LLVBrQWTbgup99LgcLehywWKs8mAsFqMUtnymy4+64uPjI51OZzwIpxQ88ui8wsL2rzeUSuXwf/7znwemTp3qpKO8on///vGhfD73pz17qJreF1gsnq3hqJgXjHeu3N/uIrA160W9D2VnH6ejrppONVKtVD6mUiqPDBkyhB2n1z9ka2nJctjt3zrt9r/ZXK4L+oe7HI6fD//yywWtEbB9m0YOGqTRa7WL6KhLOHToUJ6vQmQxeXbUWc+dI/JKiIhz4J7eP3u2zx8eITr3I5nMfuDXRdZUVPRrNpvfIJjMK7652rRt2/0qufwHqEB2wwXYaLXbb6lvaelntljeXLt2LY7sYHpq6kyocIqhwjqnVqlQJfPT5MmTI9C+tLQ0ym4OyMqaiCoxOtvLwmDgLnsuCPC0CL9cj8fzKSyHLOmzzjvnQn39qZ69vtKpIDGS/A1sWi1oXzXaglv6iqWdMnbspxGRkTvgGNSXBb2FE7SYzdQLvIULF7ohDmsym2WwDkVxhMfTDIv29B9/9Abv2wL22APHGtG7tyv9FouFEw4QIJErZuNXLhLFtv0eLKKf+YB+ZDEj9nbuY/NWmrGiUgu2cuVKv3Rl6bKN9BWkdTiXu9zhdC4NDwt7LTcv7w16l1cwmTjpyJVgbPQa0gu27CGwmU9af25srqO+yjsf9KXjuXPnvqY3faLbBXm1sJAA/5RgLMILAcJZbdrhweascGxrbKwZR8deU3q0IJGN5HJ4hOO0BGN4KcAvvndji1Y7/1NfXzOeju0WeqQgQYBMLhv3OM9IwRXwToAff+vCHlvj2lRXXzOVju1WepQgQYBsnIu7HH96L8D3vnZiz75DfFlbWzWNjr0udF5rdxPgb7705EMiF7qNOxUiCPDtDU5MNND+2bznKxjXW4g9kjhD3MKH7o5qbRtf1DsHtZNXPxpDikSS9+jkATojMS5xLvpignrgkKciVy0SkTFRMX+NryeuBckJCTMlIskaejNAgACYTCY7NWro0Iy9W7aEoWevqIM4vaudHlNr92TYLJbp3jFj8grr6jw2i+XBoODgw/SuAAECBAgQIECAAF1gxowZfh+n5nwMBsN0jUrVPsLGjUCnDjl6x0Iv7vj4+P4obueOHbbevXsPoxJcA0i3m43eXKLwtRhc6FrQqSDRWz/Uc0IhlQ5tbGg4mJWVFYK2jx07todOcs0YPnx4H5fTWUVv9mg6fUKO3jGD4FA/RfSlfgGLzd7qdrmW3T1pknLztm1L4UQXs9nsPI/HE2+qqGBAmmYQfjCkrw8SCpeFBgVVGSsrf0R5RUZEzAwNDi46V1LyE/wweo1vg7wFWrX6c5vdfi/k8ydBEFI+jj/icLmWQjgG8pXhPN7KkpKS56kC9VC61NYG4dgJjwdHWorx+RgS4uQpU3gxkZHzII5QyuWvMJnMcqSxgBPCZiREjVar14nFMXX19R+zeTw7pMVNrf2D+HfccUckEiJcBFaIUPgCygcWBtwKHLlCMRHyae7pQkR4JUg4GXLyAw9Eg3YkxSckXHBSb7/9tsPDYJyGIMpLyuFw8lA8i8UqYtIjIbz00kslv544UYPCNO3jlbFdLsoGwm8Q4VFRqB9Re5nCwsJQl+suXezrRaeFhBOhKpzftm+vFnA4M3fv3l2H4pDmwK2YjyqhqsrKaqReg2+9db7dbp8kFYstTqezj4sgOJDm/XvuvtsJ6Tw8HN9JOJ1IONS4ayifE2fOtMC6AvY7CgsKzkCYJBgMDuxE3Z/R4sVbsJuAEydOtH/0HqvVDktISKBeh4KtrEpLTqZ68oLQUWdUNgpfjorz8vnLM3nyZGrAE1hsaE1HB+iMUaNGRWjU6n/Rm+1MmTKF6iAV4DLA7Yq+gWnvCjJkyBB5QPNa6VKNKBKLDdnZ2T/Qmxj4eZ36oQidRvOjVqt9n968KelUkKgTqEwqbU5MTNTX19V9Gxsbq+nfp89w0M6mCqPxGToZEtanEGdWKRRfoG29VrsGjrP06tVrrNVmG26zWu9CPqNcJjuG4pPi40ehdGqFYhty4sFEfJcYF3fD9pi4okah2hZuXc+wzMyIL7dta4CwSxAUpLVaLKUKpXJwVUVFktPlehdaHjMddvs6cKqDQSj1UZGRS2rr6j4AnzN57969pzUq1Q6Xx2PistkeD0EoExITx/9x4oRdGBw8o6W5+WPUuoHjagR8/tOFRUXv0D/fJaKjoqodNivT6WHwcA6Dx2YzWGwWA0MD1pCEC2OCF8UGvyFEyMbCQ7lYVAQL2/dfC1bfZPfqruqMTjMxaLV3t1gsn4eHhT3Z2NT0st5giC3Izz+HWi9oP7KRwqCg/3M4HHI0xqler//AZjaHhoSHr4G2+U5w0A+Bc+6GxEVuj2cQ+IXVIPzdcKgVBJdGEkT0ueLiCSDs96EldPJqBYkQBgk8TX+ImEwGAVpAR6J1R2G4F2NHNWD5xc1+EeQVb224FWNtDsdjLCazENq+1A82NjaCLBhm0KAiCdySEOXpN2DAcyCcCXDL7rCYzQ9m9e+/tKmx8Udwxg/DQch/RMewoqKjHweBDw8OCgqF+Ld6Z2SshNt+PDoOmomzUf6+YLZYWXhchcfpgNNCo8Cjpe3TkLbPQ9qECQVoMvul17N3JCcnx+t0ut4ofMsttyjbvtOWyWS3ojHo+vbtq0bbcAvzpFLp8LbpM0aPHi1RKpW3oPCkSZNikKuEwmPGjBGjY1FYpVKFZWVl9ULf5oAtPhir0z2I4n2GgTssJ7SXdsI6fylQk3wc95sk/aLWV8vYYcNkR0+fLhcIBButVuvUgYMGCTZv3uzTuOFJSUn3JSpM6ze+FdKqhZeDC/ZTV+YkMQ9Ox/hEl9wfBGjZMNA6rlIqHbFixYr24/v16xehpTXQW7bt2WMcNHgwDjX3e/4QYmpS6n3JahDi250IkYbJZHVpFPsr4bUgFXJ5WWpqarLL6dxtqa6OcBEEmuWmfdB3c2NjhsPtvmCiGjREanpKynA49rc569Z1OHTDpk2bnHv279/rqxBTElNmJGvL13/9Jgjxil8C0cC9yOMLuvSF2pXoVJBQqZBThgwRRoSFvXjy5MkcOtoroKxovKwGLpdbJDGZvNCRqwN83LnpscZPN6wJ9k6INFA2VB35hSsKcvCAAYOg9YKdNJmeBf8vYsXSpVf88BJcGYdSLt8Kmkh9LhcUErK7pqFhFZPBKG/7MAh9TgzO+ouxev0/zv74Iz5w4EAt1Nq/gKM/H+2Pj439R2Za2gidVvsu2u4M+K2H+iZUvffZP0CIXbxUbg/RSAd95oqC5OE4cm8wHo9XWldfv3z/8eMXTHBzMeBVKCODgxeBv0l9o1heVlYRFhq6xWyx/A1aNAfgFv/B7nDcBj7pn80tLcsNt9/OKiwoKCw3Gkdazeb7oBU0tKm5eXlVTc2jeo1mC5XpFYiPjX94QGrtvz5+BRwFb4TIZmBW5NEiYAU60tS64TtXFOTOvXv/AP8PPbD9EDzBTifBAIe68viff5agsEKhoEb2OHX69IcSqXSI2+3ujwYWCQsP//uRY8c2QL62kSNHhkHrCTVD90FSe0NdHTUi6ZNPP333jt27f0bhy2EwGJYPSa9558OXvBQizsAk/Wuw0PQKqwtJkRIoo3s08ipovdwgnNLS0koUBB90ZUVFxTEuh7MHWjhHobWzA27tx0CA/F27dtWjCyUTiZbDhYrh83jUaCw2m41Wm44xaA3LR2U1/OO9VV4KkcfEYjKrsYiYKInb7QjiJZowt5sFP4l1nyCh3fzwoEGD3KLo6EVpaWkV0Kadl5CZ2RIVEfHIrbfe2m7aw6Oj82Kiox9F4cjISGpmw6Tk5DCnwyEODQ5+EZqPo8rKy8dDs3A1zuWit2MoCZWmvLLywcjw8FfOFBR8i/KNiIiwUjs7wKAzLBt9S8M/3lkR5KUQGVhkWhUWGaOU5uaWUBeXIJ0MXnKpPSSY4zdBXvHK+xuVUvm1y+UaArb3FWgSrm1rr3sLtICeHT+o5YU3nxK0Nvc6A27n6IwaLEqkiMrLy6ujY9tJjI9/MTcvr/0Jli9063jnTU1Nm6UyGZrxKyshKWl4QUGB1w6xVq1/btLQ5hde91qITCwivQrTGZRRJ09eKkRETW2t3zo5dKtGXi1qtfa5O0e2rFz9qJdCBJsYmlKJieMSo88ePVpLx15Terwg1Ur1y9PGWp98cTHfa00M61WFxSVIQw8fLqDct+6gRwtSpdSsnjHB8vjKBV4KkQua2KsSixHLQsFsdJsQEf52f/yGSqF5deYdVu+FCLdzSGolptHFhne3EBE9UiOVcvUbc6faFz81F/f6dg5KqsT0BoPw5MmTFjq2W+lxGqmQq9bOu9O2+Kk5XgqRw8SEyZVYQmJi0PUSIqJHaaRMpnh74TTXI4/N8l4Tg5OrMaVaFZybm4uGXrxu9BiNlMuU/1o6HYQ400shQsXCT6jEklNTBNdbiIgeIciNGzey6mqr5y64j9f6Yqoz2ExMADZx/IRx+O+//+7TA2F/0aNubTQzivW0lMm9kkqCJgbB7dwnK5O/b9++Tqer7C56XK2NZnGx5kiYHY4uBRULL7ESm6DX4Jtyc/32msAf9LhamyAcLGFqhdvW+hr9f8DtjINN7Nc/i9PThNijYTF5Tuup1tloyXwNyeMFkWjEQHp3gK7AYPAclj90JJcrCAjRV4KDQh1oeFp6M0CAAAG6k4Dt6YShgwYNsNrtTqlEsiEiLGxMVGSkqq6+/nd6dzs99nlkT+FcaWkuWrOYTDODwThss1ovGRkVERCkl7BYLIubIFDjtefOSxwgQIAAAQIECBAgQIAAAQLcJAQeoXWBkSNHBoXzeJJYtZp//+zZ1n379nnTlSFAF/BZIdNTU2/j83jjI8PD+4SHhfWLjopKjtfr8WF6fe0fJSXtHzz07t1bx2GxvokIDx8+dty4PadOnfLbt5TdBYMkZ9S3tOxptFhur6mp+aq8vLxH9JS5mfD5kW6LxTLDZre/bnc4lrNYrL5Op3NaUWnp7h15eTapWFyj1+uHoHRCoRCN9edks9meFLm8R3Zt7QwoNNUdCdakPjjYgeYslUmlpxRy+a9LboDZv28EfLaQERERk0EJk8FK7i84d27qkqVLP2sxm19WazRHLBbLLJfL9YBSqczt37//4VM5OeeYBHFYotcbDx8+7MnIyODIZLJhYSEhU2USiW7k6NHlZrM5KZjH08iUygawQlTnnj59+mRGhIXdFRMV1WvYiBFlNptNLeTx4tVarb2qqorqnjtgwABpeEjIHWFhYePkMlm8ITa2sbS0tAHtu+2220KcFkumOCZGFJeQgAn5/Kkx0dGjJTExWFVNTftcp+hLfpzNHgNW/O9iiUQyYsSICnNDQ0poeLiysbHRuPatt9LcLtdEJpNZJdbrvygqKhpsbmmZi5FkVG119ZGIyEhU5uveSfNG5pq99AKLuJfD4VCvKxvq62/f8Z//xJEE8avD49mhE4vDkhMTp5mMRmd5WdkuUODhZqu198+7dp20WixHXCT5CyiAvn9mZrpELLaWlZYege3pDpfLcGD//l8tZnOOmyT328zmYX379hVJpdKyonPnjLX19U+SJBlR39AwqyA/v1AqkZhTExLSrc3NSZDnvibI21hW9iWLy3U0NzffVV1Xd0CtVO6FYxg6jWbprwcOOCqqqrZabbYBVsh7754952wu12GX07kNbgoNgyBaXRAGw9PQ0BDV1NhITRFIkCS3rq5uDubxDKT2B7hqrplCgnVMBOtIjW4THhq6X6nTCVAYqjuPqbKSU1tXR82mL4qJmVtWXj6yoLBw0cDKSiVYn2ywOGx5TAxZWVtLfYUcLBT+q9xkSssvKFhmNJkMAoHg3+hYcBGwmqqqZ0HR5SwG4z+miorEswUFj0J+/eCYN+DYoNrGxpeYXG5bz18bl8GYmZOT84VYJFqFPsx1OJ3ySZMmGWBNfcjLFwjuKC4pGV9YVDQv++hRGbgYRRB94ZtXKJ+Ozy9PSU2lJheFMtsnjRs3N/fMmc3U/gBXjd8U0uV2yzPS0+fptdrXoPo9U1NdnQ0XnCvg8WbAhfoUlJMaQReapayoiAg3j8+nxvqrrqlZrVYopqampsZmq9XrwdpkggVym2prPWwWay9SGrCgs3Vq9aOQRqNRqVbZrNaJVF4k6WZxON9AGtJDkuPiDIbVmZmZWpVKNR+OoUbGEAoE36E1QPmtYLWpc4ZjqTUcyzx79qyJzeFQw8Y7HY51cXFx4xOBvllZX7ndbg1EU0OHoN9Ba4BawzlRG4ge04X9BsdnhcR5vN85bPYWuNpna2tr0YAVkSEhIe/q5HJVRWUlq7C4eD1Kx+Pxarhc7hYcx7egmeyLi4ufVsvlKVwOZ7ebIF6rq63dIAwK2otzOB9A3FawTK78wsL3g4RCBQ/HP4Dqen5dTc13OJdbBvuosXJAK3j5+fkHDFyuACziErDKt1aYTPs9bvdsAZ//8vgJE8LOFhZ+CL9phuM2cnF8Kx4SQg1JAD6vCZTzO/itnR6PhwHleSAsOLgfWLtj4BK829zU9F50TMxW+O1P4Ngf+ARhg7WROgbHf3ZERhKQbz2cEyrTt2Kh8LJDHQS4SQCLNxcN2iQRiTxqtXrugw8+KAfr9QwaoR/ijRNGjKBGbwlw80BVYz2ZLL0+pJ4gHgCX4O8EQUSCBasFq/bF0OHDP33//ff9NgpXgJuctQsW4NCSfiBOr79nIz1Lw8WgYTvlMpkRWUHw+ybR0QH+wlyzVvb6gwcz6xsbX22xWte82KtXKh19AeBXuqF1geZZQS1Vnz8oRDeASqFYm5KQQDV6Atx4+EUhP1mxgtc3PT1h6IABuhUrVlDfCGZnZx80Go0iWKQnT548TiUEYL8ApZ00erQkIiLCg1rU9K4LmDZpkqR3SkoKGncXFPYC1wINQTty0CANymfF/PnUYMgojdVq/ZvT5VpotlqHUwlp0G8OyMyM65+REf/NN9/w6eh2stet4wzu29eAyo9a3/TCQWs6SYBuwmcfUqtWv2uz2+eDhTsALdA/wM/TxsXHTyUcjsTcs2cPoosKLeW4qKgod3lZ2UEPQUgYDEYzi8msg9atAvazYdvDFwjGf3Tffbumf/zxLrfLhUbTdrBYrHLC45FAa1oA4ew777rr1p3btw+va2hAzyFLoCW9AXzLwUE4vsDp8YyyWK2vQn6oWG5oHWeHhYa+UF1b+xXEhYI1/hJOttJqsz0Mv2dWqlT9e/XqZdy+bdtet8eTBWns0Ho3QvlkJEHwIA1qiS8+V1y8FmXYXaSnp0vtdjsHyou1tLSwQUYskCnTbidYwcFCbnh4OI8PBXM6nbjb7eK63W7cZnNwnXY77nA4cKebwKHSQbOHtS4eAodzwqEawuG25UJ9xCVIDGezmLwgASdcIhF9feLkybfon7/u+KyQ0BJ+tLml5TUUhotYKRAIPh8/YcKKU8eOJZ0+c+YQCAK1kOONZWWfgGBuDQkOfvNMfv4SlB4ExlEqFL+DUHtHREbe5nI4xrSYzQtBuXcYTabbUBqEVqv9wma1ToP810eIxWvqKiv3g9KEQjoLKOp2rU735L59+wrg5vgBFG5ckEDwVmFR0SI0nQbknQ4n2Yi+04ICUo+K4AJHocc3ULZyj9u9EMfxXUXFxWMgf8paq1Wqz+Hi3gsKv8CXCQ6uFoVE8oSxsubFxFgB6+mHQjGcQ2BsNgPWTIzLwagwWjjgmaPZJtAMFBwqDoVb4/63j8S4aM0mMRay9+iKw3ZtHRMbel8dZnZGryguLniB+uEegO/PIfn8b6UyWTQaQRPncndYLJblm7/5Zj2Lx2vriMAoq631gPJQU9GBwo2DmliLwnFxcWNAYZIhSJIul4tkMApQPChqP0gzGIXBiqWBMlJVMFjRPJzJ/BP2pVRWVTFwHm8RHD+5sKBg5/KHH5ZSzigAitXaiCLJc8jSgUn5qbyiQlFuMimiY2ImQj53h4aFoc4g1LizoHz9DQYDNfJ8QkJCOhTlgiq/uymrqFhNkG52fYvw0WnLaoifDzmx24dwsFEDGditfRjYwHQM65dCYhmJJNYrlsSSdAQWq/JgWpkHU4o9mDTKg0WHe7DwYA8WLCAwnEuAMiLRwIJEBIvV6sGaLSTW0tTco2br9EkhJ02aJG9panqiwmQqQlOv2B2Ou7k4/m1cYuKDcLHR1H5GNotVHcrl8krLy+eBEtwPCiKorakpRPPg2G22h2D/GUhbaYeqJz8//+2o6OgMsF6nIM0uCbS+q6uq/stis4tUavXAwsLCV0DhZ5/OyTmMWuYOu/19OPZEMJ//99fefdfE5XKbQfHNLA6H6uAACjhZGBw8B5R2IMoLLTXV1egNUWx8fHwJsDokNPQ2yKPMYjbvRfvNZvMLUMZ6dDxcOJ9rEF8wmUxrCMLO+mG/YCk3scIz73kr5iDgknX4zKILwFmZrQTW2OzGuDxWCx3bI7iuAr/eGHS62WaLZS0oYINKJrvjUHb2kYF9+2YUlpSg14hBeo1m4IFDhw62pr6+9O7de9Lx47kb7hgp4K9fHYoJg6ACantD31W4DGzfb25s2PRKj0qjmFRUVNQ+Zdv15i/diswvLPwALHJfcDVOFZWV7UdWHpTxvxwuN1spkST1BGVMSkq9j8XiWbXRRd81HRfzv3s3GBPyfVBGmhYrA7IgnVC7UF30egrXRCEzMjKUaH4/FFYrFBNR9QoNjIoRI0ZIlXL5crQNDYf9S5YsueQRDCI1NfU2+hjj4sWLJXT0JYDLyIClfbKIjRs3cmG7S+d0CigqKbkNfFI+8oNhYZeWlg797/Hjf9JJrgspiSn3Q0PYlqYtX19/VMzf9E4IFoymHu/wIVnXaQanhofz7GK5vFvGEfcWnxVy1qxZoknjxvW58847E9B2//79R5uMxhJzS0shNFomQIu2BbU1kPJwXS7U7nDS21hISAjVCLkYwun0QCsapWGxnc4O04hEoiCZVFoAiutQKBQf6/X6xxctXOiAuOZp06bJ6WQ3HMkJyTMZDJ4z3WD8pOUPMe+LNcFYiB8VkQIctYYWaLlzOK4kTVKP8iF9Vsi9P/989+/Z2YcPHTz40bJ77w06dOjQDmRpTBUVzDNnznzPYLOpbmdXCRnER/VTqzWkYmhQT3H4DR36rbKyspkFBQWv0r8r3LBhQzmdrJ2Lj+8Ib9JcKxITE2ezWLgzPdb0keWkmPPZa8EYnw2K2MXJobylrgFNVIrZR04cefMopEatfsXmcKCOsJjT6ez/5c8/m+Vy+QNgtarBH7MPHDgwFfZd9StBj8cT9f6GDaWo1zgsBPLxEuPjH0b7BvftmyCXSv9AcecvUM2XgstA9dwGC50JZSmneweh49FiRduQrgisN78vygfC6FiFXF6IjkdhOLevUB5pKSkT0TYcgwbvMqMwcjd+XLsWR/t9Jd4Q/wgooqN/YtX7zScknPX+VkQ2LBffZrBd30RgLo+n/pNPPrluI7R3hE8KWVRc/CQfx5egZ31cLvfQ8ytXctls9kGol4NgN8HhcDy+WB0Wi9UwesgQA1g+AVTF81BcQ2PjdPTZQn5x8a8egkgNDQ6egywjWqCBMgaUWG4sL98DSnmrxWz+Gn5fFiQUTqfTMMHiTkflBXPomjt3blhZaemPbrdbzWQwjsOxewmP5yf4mRy73X6XVCp9ub6pifKxmEymTSqTDUL5FJeUDB6zaJFPX02Cj72YycA9gzNq37acknI/fFmICfypiDwGtv03DxaZWYU9+YYd8zDhUrddbfiZylqwEySjCfxuH5tH/sXnKhvOre0hNCcnJwd9WUiihYrzHSIqMpLqYgbWDN3r6KE3iXxPWFOW10UQoWiN8LhcYbBCDR03+KFI0NTNACfZngZoD4dyOKicbqSg/KCgb0DZZpkqK+dkJCePHTpggNpkMj0VHh6O8kS/23L33XdTs+j5Qqw+dgmLiRNDe9e/Yc+RMNe9EIThaKpqfykizsB2HiKw6N5V2F1LrQcysgaJNu0UPo0mhVv0kgVcURCJh4mZKh0YXCw0/bS/rpVf8FkhQVFwdEHhirGbm5sZYG04oBEciGMwXC70HhaF0QVl2tHTcnTvtm6zUHo6mwthMNqOwWxwXGsUAyk7sprBO3furElOTc3COZxfrBbLa6gaRQtYzy/BKufExcf3PX7q1P6osLC/MVmsUrPF8jZUt1S1bbPbVyAXA/3Gkqefbk5JTR3M5XAOgjVdDftRtew+mpNT8uuRI2/MmDEDlRW9a0cXD+M6HB2X1wv0Wv1jUDW7R/Stf92aI2G8B4rIQW9P/GYRmdgPv3gwUZ8abOpiy4EYiUbS3Fw/eNeuXdWFRYUvuz0Oxs7Doof5yRWuWU82Y1Y7CY0aZo965IO4agH3dN555x3hW2vXvmc1myWhoaHvns7Lo76tiY+Nfa6puXklVMH7jSYT9c34tQQU8YlzRWWvLLgvBHvtKSEooR+tIQIUcet2F/bAE3VgXoL2qqPC7jxRUFBD7+0Q8K2nmMrLvwF3563yysrFdHSP4KZVSAR6tXn86NHPHU4nNRc/Ap0wi81GHTLu2bdvn9+m4rwYrVr7TGmZcdWC6aCIjwW1vkv2p7eGM7EtoIiznqoDt0mwSyoT3ZWbm9v6ytMLoJZgvvnmmyFLlixBMw33mGr7plbI6wEo4oqSsvLnlz4Qir3yKCgictH8qYhgETd/78LmrmgAQ8vbKRFH39PRdK03KgGF9BMale6F0rLyZ5fNCsFeXi7EWCRoob8UEV0lsIhfb3Vic5+tx9hs4XaZQjzt1KlTPc4H9JWAQvoAqvY0Ks1LRmPFE0/MDcOeX8SHVqIfLSK6Ohwm9sV3TuzhF5AiBn2vN2jvO3z4cLfPM9pdBBTyKkCKqFZqXzFWGB97dl449uwCPnrW5HeL+PkmpIgNGIcj2KrRqu4/evQo8vduagIK2QVoRXzVVGF69Jn5YdhzC/nQYvazInKZ2GcbHdgjqxoxnBe0JTk5evq+fdd/ltHuIqCQXgCKyFbK1a9XVVcseH5hOPbEQ2ARCf9Xzes22LHlrzZhPJ5wo0Qmnnk9J16+XgQU8gqAIrKUCvXrlZUVC19aEoEtn8MDJfR/1bzuczu25OVGTBgc8pVEIpr9V1TENgIK2QGgiBy5VPlGTW3Vw6sWR2CPPQSK6AJFhD+/QFvE98EiIkXkCYRfxsbqHuwpc1dfT3x+dXgzgb7PVilVn/FwrvPJOZ6HHWekGDU9P+qS6Q9lpBXx9U8dmDClCnv6LWJ9n75Z/Pr6mmkBZWwlYCE7AL3uKy4pe2XePcHY608JqU9JfXrdRyviGx/asCfXNGLhYWEfpfVOe/inn3664cZZv9b4+v3aTUl9Q/2vBOlZ2WCTWZeuMg6rqWcwhw/iUd82d8lS0oq49jMHdus9tdiRHPzD0bfL+h8+UrSloKDAn2+0A/yViDPELWSxcNfsKZGkNUdNkvmq1nn6L7ecUZFEvoZ8aYmIFPAFZHRU9HtzMjIC858G8C8JsQnzWEzcff/fI0l7joYkz16kiHmwFGjJVYtEJJfLJ8Vi6dtDhgyh+nEGCHDNSIhLeIjJwF3T74ggzafAYhaAIiKLuFRMcjl8MiZavDagiAG6HfSpqoDPtybq+GSwMIgUi8RvTJkyJeCXB7h+bNy4kZWRkZGlUql8+boyQIAAAQIE6ISAvxPAZ9C36ziOj0lLT8/mcrkTw0JCRjc0Nv53wIABOi6b/ZxYJLpFJpcfr6qq6nQ6n8CrwwA+09DcvI8gybG5ublR7+/cuZ2L4xnr1q0LraupudPtdtc0NDWFN9XX30knvyIBhQzgMyQaDIIkqcdcZQcOsDCCwLZv3Sqy2e2js/r1ezckJOQbN0Fc10FgA/yFQJMQTBw1SoGevaJOzLOnTZOg9QoweLFa7fCUlJR+dNIAAQIECBAgwM0Ahv0/wF8PIrWJ2sAAAAAASUVORK5CYII=">
            <a:extLst>
              <a:ext uri="{FF2B5EF4-FFF2-40B4-BE49-F238E27FC236}">
                <a16:creationId xmlns:a16="http://schemas.microsoft.com/office/drawing/2014/main" id="{776D611C-012D-C425-5AF0-B17C73A72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grpSp>
        <p:nvGrpSpPr>
          <p:cNvPr id="7168" name="Grupp 7167">
            <a:extLst>
              <a:ext uri="{FF2B5EF4-FFF2-40B4-BE49-F238E27FC236}">
                <a16:creationId xmlns:a16="http://schemas.microsoft.com/office/drawing/2014/main" id="{ADA0224A-EDA1-3232-534F-33668C756CEB}"/>
              </a:ext>
            </a:extLst>
          </p:cNvPr>
          <p:cNvGrpSpPr/>
          <p:nvPr/>
        </p:nvGrpSpPr>
        <p:grpSpPr>
          <a:xfrm>
            <a:off x="2535644" y="1455416"/>
            <a:ext cx="1008000" cy="711865"/>
            <a:chOff x="2752234" y="1433528"/>
            <a:chExt cx="1008000" cy="711865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7A719652-B34B-BA3B-7CC6-B04B42590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2234" y="1433528"/>
              <a:ext cx="1008000" cy="711865"/>
            </a:xfrm>
            <a:prstGeom prst="rect">
              <a:avLst/>
            </a:prstGeom>
          </p:spPr>
        </p:pic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4CEECFFF-86A9-E859-EF6B-E4CEFC5C3C02}"/>
                </a:ext>
              </a:extLst>
            </p:cNvPr>
            <p:cNvSpPr txBox="1"/>
            <p:nvPr/>
          </p:nvSpPr>
          <p:spPr>
            <a:xfrm>
              <a:off x="2814061" y="1800406"/>
              <a:ext cx="4203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b="1" dirty="0"/>
                <a:t>103</a:t>
              </a:r>
            </a:p>
          </p:txBody>
        </p:sp>
      </p:grpSp>
      <p:grpSp>
        <p:nvGrpSpPr>
          <p:cNvPr id="48" name="Grupp 47">
            <a:extLst>
              <a:ext uri="{FF2B5EF4-FFF2-40B4-BE49-F238E27FC236}">
                <a16:creationId xmlns:a16="http://schemas.microsoft.com/office/drawing/2014/main" id="{C54D8E76-7ED2-5C57-A0DA-7E262CF4B777}"/>
              </a:ext>
            </a:extLst>
          </p:cNvPr>
          <p:cNvGrpSpPr/>
          <p:nvPr/>
        </p:nvGrpSpPr>
        <p:grpSpPr>
          <a:xfrm>
            <a:off x="3475501" y="1456475"/>
            <a:ext cx="1008000" cy="711865"/>
            <a:chOff x="-416307" y="1511262"/>
            <a:chExt cx="1008000" cy="711865"/>
          </a:xfrm>
        </p:grpSpPr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A1C13421-14B1-279F-D9F9-6C59871C2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16307" y="1511262"/>
              <a:ext cx="1008000" cy="711865"/>
            </a:xfrm>
            <a:prstGeom prst="rect">
              <a:avLst/>
            </a:prstGeom>
          </p:spPr>
        </p:pic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C1DAF777-5639-B8DC-4EA3-66A59E2EF44F}"/>
                </a:ext>
              </a:extLst>
            </p:cNvPr>
            <p:cNvSpPr txBox="1"/>
            <p:nvPr/>
          </p:nvSpPr>
          <p:spPr>
            <a:xfrm>
              <a:off x="81886" y="1875391"/>
              <a:ext cx="4226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b="1" dirty="0"/>
                <a:t>104</a:t>
              </a:r>
            </a:p>
          </p:txBody>
        </p:sp>
      </p:grpSp>
      <p:grpSp>
        <p:nvGrpSpPr>
          <p:cNvPr id="46" name="Grupp 45">
            <a:extLst>
              <a:ext uri="{FF2B5EF4-FFF2-40B4-BE49-F238E27FC236}">
                <a16:creationId xmlns:a16="http://schemas.microsoft.com/office/drawing/2014/main" id="{08F41C6E-E385-E210-CBE8-38E80F07290F}"/>
              </a:ext>
            </a:extLst>
          </p:cNvPr>
          <p:cNvGrpSpPr/>
          <p:nvPr/>
        </p:nvGrpSpPr>
        <p:grpSpPr>
          <a:xfrm>
            <a:off x="499504" y="1313274"/>
            <a:ext cx="1008890" cy="754887"/>
            <a:chOff x="-1359730" y="660400"/>
            <a:chExt cx="1008890" cy="754887"/>
          </a:xfrm>
        </p:grpSpPr>
        <p:pic>
          <p:nvPicPr>
            <p:cNvPr id="29" name="Bildobjekt 28">
              <a:extLst>
                <a:ext uri="{FF2B5EF4-FFF2-40B4-BE49-F238E27FC236}">
                  <a16:creationId xmlns:a16="http://schemas.microsoft.com/office/drawing/2014/main" id="{37B3D1F4-236E-9D70-40FD-93C8B693A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359730" y="660400"/>
              <a:ext cx="1008890" cy="713233"/>
            </a:xfrm>
            <a:prstGeom prst="rect">
              <a:avLst/>
            </a:prstGeom>
          </p:spPr>
        </p:pic>
        <p:sp>
          <p:nvSpPr>
            <p:cNvPr id="30" name="textruta 29">
              <a:extLst>
                <a:ext uri="{FF2B5EF4-FFF2-40B4-BE49-F238E27FC236}">
                  <a16:creationId xmlns:a16="http://schemas.microsoft.com/office/drawing/2014/main" id="{D3728E65-6657-8EB5-9D62-8470D5F3B3AF}"/>
                </a:ext>
              </a:extLst>
            </p:cNvPr>
            <p:cNvSpPr txBox="1"/>
            <p:nvPr/>
          </p:nvSpPr>
          <p:spPr>
            <a:xfrm>
              <a:off x="-771148" y="1169066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/>
                <a:t>101</a:t>
              </a:r>
            </a:p>
          </p:txBody>
        </p:sp>
      </p:grpSp>
      <p:grpSp>
        <p:nvGrpSpPr>
          <p:cNvPr id="49" name="Grupp 48">
            <a:extLst>
              <a:ext uri="{FF2B5EF4-FFF2-40B4-BE49-F238E27FC236}">
                <a16:creationId xmlns:a16="http://schemas.microsoft.com/office/drawing/2014/main" id="{473337EE-6B3A-D91F-0380-ECC9B41F75F0}"/>
              </a:ext>
            </a:extLst>
          </p:cNvPr>
          <p:cNvGrpSpPr/>
          <p:nvPr/>
        </p:nvGrpSpPr>
        <p:grpSpPr>
          <a:xfrm>
            <a:off x="4504287" y="1407591"/>
            <a:ext cx="1008890" cy="713233"/>
            <a:chOff x="-1304454" y="2617957"/>
            <a:chExt cx="1008890" cy="713233"/>
          </a:xfrm>
        </p:grpSpPr>
        <p:pic>
          <p:nvPicPr>
            <p:cNvPr id="32" name="Bildobjekt 31">
              <a:extLst>
                <a:ext uri="{FF2B5EF4-FFF2-40B4-BE49-F238E27FC236}">
                  <a16:creationId xmlns:a16="http://schemas.microsoft.com/office/drawing/2014/main" id="{EC0A026C-94D7-B5D3-9F83-FB3B189A2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304454" y="2617957"/>
              <a:ext cx="1008890" cy="713233"/>
            </a:xfrm>
            <a:prstGeom prst="rect">
              <a:avLst/>
            </a:prstGeom>
          </p:spPr>
        </p:pic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6A8200D7-E980-C545-477D-0CCC3E05D17B}"/>
                </a:ext>
              </a:extLst>
            </p:cNvPr>
            <p:cNvSpPr txBox="1"/>
            <p:nvPr/>
          </p:nvSpPr>
          <p:spPr>
            <a:xfrm>
              <a:off x="-1235123" y="3032149"/>
              <a:ext cx="4235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b="1" dirty="0"/>
                <a:t>105</a:t>
              </a:r>
            </a:p>
          </p:txBody>
        </p:sp>
      </p:grpSp>
      <p:grpSp>
        <p:nvGrpSpPr>
          <p:cNvPr id="50" name="Grupp 49">
            <a:extLst>
              <a:ext uri="{FF2B5EF4-FFF2-40B4-BE49-F238E27FC236}">
                <a16:creationId xmlns:a16="http://schemas.microsoft.com/office/drawing/2014/main" id="{8BBD281B-933C-8B36-9C12-268228D520FB}"/>
              </a:ext>
            </a:extLst>
          </p:cNvPr>
          <p:cNvGrpSpPr/>
          <p:nvPr/>
        </p:nvGrpSpPr>
        <p:grpSpPr>
          <a:xfrm>
            <a:off x="5539955" y="1415197"/>
            <a:ext cx="1008890" cy="713233"/>
            <a:chOff x="-504445" y="2619433"/>
            <a:chExt cx="1008890" cy="713233"/>
          </a:xfrm>
        </p:grpSpPr>
        <p:pic>
          <p:nvPicPr>
            <p:cNvPr id="35" name="Bildobjekt 34">
              <a:extLst>
                <a:ext uri="{FF2B5EF4-FFF2-40B4-BE49-F238E27FC236}">
                  <a16:creationId xmlns:a16="http://schemas.microsoft.com/office/drawing/2014/main" id="{D7B787AB-4C51-1034-BB59-1FA8921C2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04445" y="2619433"/>
              <a:ext cx="1008890" cy="713233"/>
            </a:xfrm>
            <a:prstGeom prst="rect">
              <a:avLst/>
            </a:prstGeom>
          </p:spPr>
        </p:pic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249E52C0-7015-9615-5F37-24D51D7D225A}"/>
                </a:ext>
              </a:extLst>
            </p:cNvPr>
            <p:cNvSpPr txBox="1"/>
            <p:nvPr/>
          </p:nvSpPr>
          <p:spPr>
            <a:xfrm>
              <a:off x="-2075" y="3026302"/>
              <a:ext cx="4203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b="1" dirty="0"/>
                <a:t>106</a:t>
              </a:r>
            </a:p>
          </p:txBody>
        </p:sp>
      </p:grpSp>
      <p:grpSp>
        <p:nvGrpSpPr>
          <p:cNvPr id="51" name="Grupp 50">
            <a:extLst>
              <a:ext uri="{FF2B5EF4-FFF2-40B4-BE49-F238E27FC236}">
                <a16:creationId xmlns:a16="http://schemas.microsoft.com/office/drawing/2014/main" id="{88978037-2735-24EF-8D03-D02DC779D82E}"/>
              </a:ext>
            </a:extLst>
          </p:cNvPr>
          <p:cNvGrpSpPr/>
          <p:nvPr/>
        </p:nvGrpSpPr>
        <p:grpSpPr>
          <a:xfrm>
            <a:off x="6509842" y="1417192"/>
            <a:ext cx="1008890" cy="713233"/>
            <a:chOff x="-1397828" y="3384291"/>
            <a:chExt cx="1008890" cy="713233"/>
          </a:xfrm>
        </p:grpSpPr>
        <p:pic>
          <p:nvPicPr>
            <p:cNvPr id="38" name="Bildobjekt 37">
              <a:extLst>
                <a:ext uri="{FF2B5EF4-FFF2-40B4-BE49-F238E27FC236}">
                  <a16:creationId xmlns:a16="http://schemas.microsoft.com/office/drawing/2014/main" id="{EDD36437-461C-96CC-0C38-DAED82255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397828" y="3384291"/>
              <a:ext cx="1008890" cy="713233"/>
            </a:xfrm>
            <a:prstGeom prst="rect">
              <a:avLst/>
            </a:prstGeom>
          </p:spPr>
        </p:pic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895018CC-B041-940C-E8AA-1023ACA7E038}"/>
                </a:ext>
              </a:extLst>
            </p:cNvPr>
            <p:cNvSpPr txBox="1"/>
            <p:nvPr/>
          </p:nvSpPr>
          <p:spPr>
            <a:xfrm>
              <a:off x="-1350190" y="3789272"/>
              <a:ext cx="40724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b="1" dirty="0"/>
                <a:t>107</a:t>
              </a:r>
            </a:p>
          </p:txBody>
        </p:sp>
      </p:grpSp>
      <p:grpSp>
        <p:nvGrpSpPr>
          <p:cNvPr id="52" name="Grupp 51">
            <a:extLst>
              <a:ext uri="{FF2B5EF4-FFF2-40B4-BE49-F238E27FC236}">
                <a16:creationId xmlns:a16="http://schemas.microsoft.com/office/drawing/2014/main" id="{527F9C7B-9AB2-3F00-2D3A-8D7BAAF0770A}"/>
              </a:ext>
            </a:extLst>
          </p:cNvPr>
          <p:cNvGrpSpPr/>
          <p:nvPr/>
        </p:nvGrpSpPr>
        <p:grpSpPr>
          <a:xfrm>
            <a:off x="7550389" y="1418243"/>
            <a:ext cx="1008890" cy="713233"/>
            <a:chOff x="-531859" y="3392946"/>
            <a:chExt cx="1008890" cy="713233"/>
          </a:xfrm>
        </p:grpSpPr>
        <p:pic>
          <p:nvPicPr>
            <p:cNvPr id="41" name="Bildobjekt 40">
              <a:extLst>
                <a:ext uri="{FF2B5EF4-FFF2-40B4-BE49-F238E27FC236}">
                  <a16:creationId xmlns:a16="http://schemas.microsoft.com/office/drawing/2014/main" id="{660C29C4-C8A2-C75D-A815-62FDBD5AC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31859" y="3392946"/>
              <a:ext cx="1008890" cy="713233"/>
            </a:xfrm>
            <a:prstGeom prst="rect">
              <a:avLst/>
            </a:prstGeom>
          </p:spPr>
        </p:pic>
        <p:sp>
          <p:nvSpPr>
            <p:cNvPr id="42" name="textruta 41">
              <a:extLst>
                <a:ext uri="{FF2B5EF4-FFF2-40B4-BE49-F238E27FC236}">
                  <a16:creationId xmlns:a16="http://schemas.microsoft.com/office/drawing/2014/main" id="{C6E38874-CDA2-C0A6-AAD4-3B6A67BE90DB}"/>
                </a:ext>
              </a:extLst>
            </p:cNvPr>
            <p:cNvSpPr txBox="1"/>
            <p:nvPr/>
          </p:nvSpPr>
          <p:spPr>
            <a:xfrm>
              <a:off x="-47768" y="3795429"/>
              <a:ext cx="4203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b="1" dirty="0"/>
                <a:t>108</a:t>
              </a:r>
            </a:p>
          </p:txBody>
        </p:sp>
      </p:grpSp>
      <p:grpSp>
        <p:nvGrpSpPr>
          <p:cNvPr id="53" name="Grupp 52">
            <a:extLst>
              <a:ext uri="{FF2B5EF4-FFF2-40B4-BE49-F238E27FC236}">
                <a16:creationId xmlns:a16="http://schemas.microsoft.com/office/drawing/2014/main" id="{7FCCE798-2953-289B-5DCA-0AA3899D28F0}"/>
              </a:ext>
            </a:extLst>
          </p:cNvPr>
          <p:cNvGrpSpPr/>
          <p:nvPr/>
        </p:nvGrpSpPr>
        <p:grpSpPr>
          <a:xfrm>
            <a:off x="5423439" y="2212080"/>
            <a:ext cx="1016330" cy="713233"/>
            <a:chOff x="-1351682" y="4715982"/>
            <a:chExt cx="1016330" cy="713233"/>
          </a:xfrm>
        </p:grpSpPr>
        <p:pic>
          <p:nvPicPr>
            <p:cNvPr id="44" name="Bildobjekt 43" descr="En bild som visar text&#10;&#10;Automatiskt genererad beskrivning">
              <a:extLst>
                <a:ext uri="{FF2B5EF4-FFF2-40B4-BE49-F238E27FC236}">
                  <a16:creationId xmlns:a16="http://schemas.microsoft.com/office/drawing/2014/main" id="{7EE77D07-C66C-BFDB-A871-1FDCED126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351682" y="4715982"/>
              <a:ext cx="1008890" cy="713233"/>
            </a:xfrm>
            <a:prstGeom prst="rect">
              <a:avLst/>
            </a:prstGeom>
          </p:spPr>
        </p:pic>
        <p:sp>
          <p:nvSpPr>
            <p:cNvPr id="45" name="textruta 44">
              <a:extLst>
                <a:ext uri="{FF2B5EF4-FFF2-40B4-BE49-F238E27FC236}">
                  <a16:creationId xmlns:a16="http://schemas.microsoft.com/office/drawing/2014/main" id="{864C2206-5676-4F96-C861-47A0B76E8C78}"/>
                </a:ext>
              </a:extLst>
            </p:cNvPr>
            <p:cNvSpPr txBox="1"/>
            <p:nvPr/>
          </p:nvSpPr>
          <p:spPr>
            <a:xfrm>
              <a:off x="-730156" y="5170969"/>
              <a:ext cx="394804" cy="247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b="1" dirty="0"/>
                <a:t>114</a:t>
              </a:r>
            </a:p>
          </p:txBody>
        </p:sp>
      </p:grpSp>
      <p:cxnSp>
        <p:nvCxnSpPr>
          <p:cNvPr id="55" name="Rak koppling 54">
            <a:extLst>
              <a:ext uri="{FF2B5EF4-FFF2-40B4-BE49-F238E27FC236}">
                <a16:creationId xmlns:a16="http://schemas.microsoft.com/office/drawing/2014/main" id="{55F7B935-5C79-A584-956B-17F0475F777F}"/>
              </a:ext>
            </a:extLst>
          </p:cNvPr>
          <p:cNvCxnSpPr/>
          <p:nvPr/>
        </p:nvCxnSpPr>
        <p:spPr>
          <a:xfrm>
            <a:off x="391319" y="1335668"/>
            <a:ext cx="24938" cy="15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33" name="Grupp 7232">
            <a:extLst>
              <a:ext uri="{FF2B5EF4-FFF2-40B4-BE49-F238E27FC236}">
                <a16:creationId xmlns:a16="http://schemas.microsoft.com/office/drawing/2014/main" id="{740FBFFD-18BE-042A-3B97-5DA2E1235D23}"/>
              </a:ext>
            </a:extLst>
          </p:cNvPr>
          <p:cNvGrpSpPr/>
          <p:nvPr/>
        </p:nvGrpSpPr>
        <p:grpSpPr>
          <a:xfrm>
            <a:off x="4498554" y="2204856"/>
            <a:ext cx="1098153" cy="713233"/>
            <a:chOff x="6227220" y="2273096"/>
            <a:chExt cx="1098153" cy="713233"/>
          </a:xfrm>
        </p:grpSpPr>
        <p:sp>
          <p:nvSpPr>
            <p:cNvPr id="7289" name="Text Box 53">
              <a:extLst>
                <a:ext uri="{FF2B5EF4-FFF2-40B4-BE49-F238E27FC236}">
                  <a16:creationId xmlns:a16="http://schemas.microsoft.com/office/drawing/2014/main" id="{1FE531F3-2BE7-3CFD-67DE-88E274026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7154" y="2734657"/>
              <a:ext cx="50821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113</a:t>
              </a:r>
            </a:p>
          </p:txBody>
        </p:sp>
        <p:pic>
          <p:nvPicPr>
            <p:cNvPr id="7204" name="Bildobjekt 7203" descr="En bild som visar text&#10;&#10;Automatiskt genererad beskrivning">
              <a:extLst>
                <a:ext uri="{FF2B5EF4-FFF2-40B4-BE49-F238E27FC236}">
                  <a16:creationId xmlns:a16="http://schemas.microsoft.com/office/drawing/2014/main" id="{6F9F23C4-4D6E-BE8B-4489-2AFA17BFA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7220" y="2273096"/>
              <a:ext cx="1008890" cy="713233"/>
            </a:xfrm>
            <a:prstGeom prst="rect">
              <a:avLst/>
            </a:prstGeom>
          </p:spPr>
        </p:pic>
      </p:grpSp>
      <p:grpSp>
        <p:nvGrpSpPr>
          <p:cNvPr id="7232" name="Grupp 7231">
            <a:extLst>
              <a:ext uri="{FF2B5EF4-FFF2-40B4-BE49-F238E27FC236}">
                <a16:creationId xmlns:a16="http://schemas.microsoft.com/office/drawing/2014/main" id="{92D5888D-6CDF-7A1A-45A8-33E4E4457604}"/>
              </a:ext>
            </a:extLst>
          </p:cNvPr>
          <p:cNvGrpSpPr/>
          <p:nvPr/>
        </p:nvGrpSpPr>
        <p:grpSpPr>
          <a:xfrm>
            <a:off x="3419621" y="2193564"/>
            <a:ext cx="1126027" cy="715273"/>
            <a:chOff x="5271280" y="2272754"/>
            <a:chExt cx="1126027" cy="715273"/>
          </a:xfrm>
        </p:grpSpPr>
        <p:sp>
          <p:nvSpPr>
            <p:cNvPr id="7220" name="Text Box 53">
              <a:extLst>
                <a:ext uri="{FF2B5EF4-FFF2-40B4-BE49-F238E27FC236}">
                  <a16:creationId xmlns:a16="http://schemas.microsoft.com/office/drawing/2014/main" id="{0395D995-7B2B-B094-CFAE-EA81A860EC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9088" y="2741806"/>
              <a:ext cx="50821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112</a:t>
              </a:r>
            </a:p>
          </p:txBody>
        </p:sp>
        <p:pic>
          <p:nvPicPr>
            <p:cNvPr id="7228" name="Bildobjekt 7227">
              <a:extLst>
                <a:ext uri="{FF2B5EF4-FFF2-40B4-BE49-F238E27FC236}">
                  <a16:creationId xmlns:a16="http://schemas.microsoft.com/office/drawing/2014/main" id="{352277CD-DC7C-AADA-35AE-76664A1E6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1280" y="2272754"/>
              <a:ext cx="1008890" cy="713233"/>
            </a:xfrm>
            <a:prstGeom prst="rect">
              <a:avLst/>
            </a:prstGeom>
          </p:spPr>
        </p:pic>
      </p:grpSp>
      <p:grpSp>
        <p:nvGrpSpPr>
          <p:cNvPr id="7237" name="Grupp 7236">
            <a:extLst>
              <a:ext uri="{FF2B5EF4-FFF2-40B4-BE49-F238E27FC236}">
                <a16:creationId xmlns:a16="http://schemas.microsoft.com/office/drawing/2014/main" id="{6E95BDB5-057A-5B8D-5393-3441989D326C}"/>
              </a:ext>
            </a:extLst>
          </p:cNvPr>
          <p:cNvGrpSpPr/>
          <p:nvPr/>
        </p:nvGrpSpPr>
        <p:grpSpPr>
          <a:xfrm>
            <a:off x="2534819" y="2194274"/>
            <a:ext cx="1104279" cy="714443"/>
            <a:chOff x="4293208" y="2267084"/>
            <a:chExt cx="1104279" cy="714443"/>
          </a:xfrm>
        </p:grpSpPr>
        <p:sp>
          <p:nvSpPr>
            <p:cNvPr id="7287" name="Text Box 53">
              <a:extLst>
                <a:ext uri="{FF2B5EF4-FFF2-40B4-BE49-F238E27FC236}">
                  <a16:creationId xmlns:a16="http://schemas.microsoft.com/office/drawing/2014/main" id="{5C5E51EC-01DE-04D5-629A-F1641AD5DB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203" y="2735306"/>
              <a:ext cx="5152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111</a:t>
              </a:r>
            </a:p>
          </p:txBody>
        </p:sp>
        <p:pic>
          <p:nvPicPr>
            <p:cNvPr id="7235" name="Bildobjekt 7234" descr="En bild som visar text&#10;&#10;Automatiskt genererad beskrivning">
              <a:extLst>
                <a:ext uri="{FF2B5EF4-FFF2-40B4-BE49-F238E27FC236}">
                  <a16:creationId xmlns:a16="http://schemas.microsoft.com/office/drawing/2014/main" id="{2372DE10-243D-61B5-55FD-4B8909092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3208" y="2267084"/>
              <a:ext cx="1008890" cy="713233"/>
            </a:xfrm>
            <a:prstGeom prst="rect">
              <a:avLst/>
            </a:prstGeom>
          </p:spPr>
        </p:pic>
      </p:grpSp>
      <p:grpSp>
        <p:nvGrpSpPr>
          <p:cNvPr id="7244" name="Grupp 7243">
            <a:extLst>
              <a:ext uri="{FF2B5EF4-FFF2-40B4-BE49-F238E27FC236}">
                <a16:creationId xmlns:a16="http://schemas.microsoft.com/office/drawing/2014/main" id="{34AC2730-ADB4-B108-60EB-C30EA7C22666}"/>
              </a:ext>
            </a:extLst>
          </p:cNvPr>
          <p:cNvGrpSpPr/>
          <p:nvPr/>
        </p:nvGrpSpPr>
        <p:grpSpPr>
          <a:xfrm>
            <a:off x="1499219" y="2284580"/>
            <a:ext cx="1008890" cy="713233"/>
            <a:chOff x="3561762" y="2307382"/>
            <a:chExt cx="1008890" cy="713233"/>
          </a:xfrm>
        </p:grpSpPr>
        <p:sp>
          <p:nvSpPr>
            <p:cNvPr id="7236" name="Text Box 53">
              <a:extLst>
                <a:ext uri="{FF2B5EF4-FFF2-40B4-BE49-F238E27FC236}">
                  <a16:creationId xmlns:a16="http://schemas.microsoft.com/office/drawing/2014/main" id="{FE7C9B9B-A315-67D1-4709-E81B6A0DB2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7704" y="2689355"/>
              <a:ext cx="42992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110</a:t>
              </a:r>
            </a:p>
          </p:txBody>
        </p:sp>
        <p:pic>
          <p:nvPicPr>
            <p:cNvPr id="7239" name="Bildobjekt 7238">
              <a:extLst>
                <a:ext uri="{FF2B5EF4-FFF2-40B4-BE49-F238E27FC236}">
                  <a16:creationId xmlns:a16="http://schemas.microsoft.com/office/drawing/2014/main" id="{75F279BB-DEE0-D209-7374-E306BE27C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1762" y="2307382"/>
              <a:ext cx="1008890" cy="713233"/>
            </a:xfrm>
            <a:prstGeom prst="rect">
              <a:avLst/>
            </a:prstGeom>
          </p:spPr>
        </p:pic>
      </p:grpSp>
      <p:grpSp>
        <p:nvGrpSpPr>
          <p:cNvPr id="7247" name="Grupp 7246">
            <a:extLst>
              <a:ext uri="{FF2B5EF4-FFF2-40B4-BE49-F238E27FC236}">
                <a16:creationId xmlns:a16="http://schemas.microsoft.com/office/drawing/2014/main" id="{406979B9-E031-9836-4B26-4A48CC973263}"/>
              </a:ext>
            </a:extLst>
          </p:cNvPr>
          <p:cNvGrpSpPr/>
          <p:nvPr/>
        </p:nvGrpSpPr>
        <p:grpSpPr>
          <a:xfrm>
            <a:off x="464812" y="2274705"/>
            <a:ext cx="1008890" cy="713233"/>
            <a:chOff x="2449864" y="2335415"/>
            <a:chExt cx="1008890" cy="713233"/>
          </a:xfrm>
        </p:grpSpPr>
        <p:sp>
          <p:nvSpPr>
            <p:cNvPr id="7241" name="Text Box 53">
              <a:extLst>
                <a:ext uri="{FF2B5EF4-FFF2-40B4-BE49-F238E27FC236}">
                  <a16:creationId xmlns:a16="http://schemas.microsoft.com/office/drawing/2014/main" id="{84037A1A-77ED-7108-4253-5A604C2AC8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2218" y="2726239"/>
              <a:ext cx="42992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109</a:t>
              </a:r>
            </a:p>
          </p:txBody>
        </p:sp>
        <p:pic>
          <p:nvPicPr>
            <p:cNvPr id="7246" name="Bildobjekt 7245">
              <a:extLst>
                <a:ext uri="{FF2B5EF4-FFF2-40B4-BE49-F238E27FC236}">
                  <a16:creationId xmlns:a16="http://schemas.microsoft.com/office/drawing/2014/main" id="{2632C86C-9832-F778-D1F5-91C4C7D90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9864" y="2335415"/>
              <a:ext cx="1008890" cy="713233"/>
            </a:xfrm>
            <a:prstGeom prst="rect">
              <a:avLst/>
            </a:prstGeom>
          </p:spPr>
        </p:pic>
      </p:grpSp>
      <p:grpSp>
        <p:nvGrpSpPr>
          <p:cNvPr id="7343" name="Grupp 7342">
            <a:extLst>
              <a:ext uri="{FF2B5EF4-FFF2-40B4-BE49-F238E27FC236}">
                <a16:creationId xmlns:a16="http://schemas.microsoft.com/office/drawing/2014/main" id="{90D23E56-832A-872F-46B6-1886335852BE}"/>
              </a:ext>
            </a:extLst>
          </p:cNvPr>
          <p:cNvGrpSpPr/>
          <p:nvPr/>
        </p:nvGrpSpPr>
        <p:grpSpPr>
          <a:xfrm>
            <a:off x="6617705" y="2155857"/>
            <a:ext cx="1008890" cy="757125"/>
            <a:chOff x="6238992" y="2191802"/>
            <a:chExt cx="1008890" cy="757125"/>
          </a:xfrm>
        </p:grpSpPr>
        <p:pic>
          <p:nvPicPr>
            <p:cNvPr id="7323" name="Bildobjekt 7322">
              <a:extLst>
                <a:ext uri="{FF2B5EF4-FFF2-40B4-BE49-F238E27FC236}">
                  <a16:creationId xmlns:a16="http://schemas.microsoft.com/office/drawing/2014/main" id="{0C43CDC0-1E24-0BBA-5184-9FD24D519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8992" y="2191802"/>
              <a:ext cx="1008890" cy="713233"/>
            </a:xfrm>
            <a:prstGeom prst="rect">
              <a:avLst/>
            </a:prstGeom>
          </p:spPr>
        </p:pic>
        <p:sp>
          <p:nvSpPr>
            <p:cNvPr id="7342" name="textruta 7341">
              <a:extLst>
                <a:ext uri="{FF2B5EF4-FFF2-40B4-BE49-F238E27FC236}">
                  <a16:creationId xmlns:a16="http://schemas.microsoft.com/office/drawing/2014/main" id="{117A98AA-8960-157B-FB03-200748D47416}"/>
                </a:ext>
              </a:extLst>
            </p:cNvPr>
            <p:cNvSpPr txBox="1"/>
            <p:nvPr/>
          </p:nvSpPr>
          <p:spPr>
            <a:xfrm>
              <a:off x="6699704" y="2702706"/>
              <a:ext cx="3962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b="1" dirty="0"/>
                <a:t>115</a:t>
              </a:r>
            </a:p>
          </p:txBody>
        </p:sp>
      </p:grpSp>
      <p:grpSp>
        <p:nvGrpSpPr>
          <p:cNvPr id="7345" name="Grupp 7344">
            <a:extLst>
              <a:ext uri="{FF2B5EF4-FFF2-40B4-BE49-F238E27FC236}">
                <a16:creationId xmlns:a16="http://schemas.microsoft.com/office/drawing/2014/main" id="{C001FBA7-2E67-9D59-1655-72D7C8402563}"/>
              </a:ext>
            </a:extLst>
          </p:cNvPr>
          <p:cNvGrpSpPr/>
          <p:nvPr/>
        </p:nvGrpSpPr>
        <p:grpSpPr>
          <a:xfrm>
            <a:off x="7659883" y="2165587"/>
            <a:ext cx="1008890" cy="751586"/>
            <a:chOff x="6901780" y="2233827"/>
            <a:chExt cx="1008890" cy="751586"/>
          </a:xfrm>
        </p:grpSpPr>
        <p:pic>
          <p:nvPicPr>
            <p:cNvPr id="7325" name="Bildobjekt 7324">
              <a:extLst>
                <a:ext uri="{FF2B5EF4-FFF2-40B4-BE49-F238E27FC236}">
                  <a16:creationId xmlns:a16="http://schemas.microsoft.com/office/drawing/2014/main" id="{9302759B-002A-7B71-4611-58094F9E9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1780" y="2233827"/>
              <a:ext cx="1008890" cy="713233"/>
            </a:xfrm>
            <a:prstGeom prst="rect">
              <a:avLst/>
            </a:prstGeom>
          </p:spPr>
        </p:pic>
        <p:sp>
          <p:nvSpPr>
            <p:cNvPr id="7344" name="textruta 7343">
              <a:extLst>
                <a:ext uri="{FF2B5EF4-FFF2-40B4-BE49-F238E27FC236}">
                  <a16:creationId xmlns:a16="http://schemas.microsoft.com/office/drawing/2014/main" id="{4D89E418-162A-34E4-0E19-5BF6A11FE507}"/>
                </a:ext>
              </a:extLst>
            </p:cNvPr>
            <p:cNvSpPr txBox="1"/>
            <p:nvPr/>
          </p:nvSpPr>
          <p:spPr>
            <a:xfrm>
              <a:off x="7362963" y="2739192"/>
              <a:ext cx="40084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b="1" dirty="0"/>
                <a:t>116</a:t>
              </a:r>
            </a:p>
          </p:txBody>
        </p:sp>
      </p:grpSp>
      <p:grpSp>
        <p:nvGrpSpPr>
          <p:cNvPr id="7347" name="Grupp 7346">
            <a:extLst>
              <a:ext uri="{FF2B5EF4-FFF2-40B4-BE49-F238E27FC236}">
                <a16:creationId xmlns:a16="http://schemas.microsoft.com/office/drawing/2014/main" id="{A7C02ECF-6CF3-1E52-5684-66E8E19C8A2D}"/>
              </a:ext>
            </a:extLst>
          </p:cNvPr>
          <p:cNvGrpSpPr/>
          <p:nvPr/>
        </p:nvGrpSpPr>
        <p:grpSpPr>
          <a:xfrm>
            <a:off x="619081" y="3007111"/>
            <a:ext cx="1008890" cy="752267"/>
            <a:chOff x="7663535" y="2239014"/>
            <a:chExt cx="1008890" cy="752267"/>
          </a:xfrm>
        </p:grpSpPr>
        <p:pic>
          <p:nvPicPr>
            <p:cNvPr id="7327" name="Bildobjekt 7326">
              <a:extLst>
                <a:ext uri="{FF2B5EF4-FFF2-40B4-BE49-F238E27FC236}">
                  <a16:creationId xmlns:a16="http://schemas.microsoft.com/office/drawing/2014/main" id="{002B6EE2-9CCE-9947-710F-9B614626C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3535" y="2239014"/>
              <a:ext cx="1008890" cy="713233"/>
            </a:xfrm>
            <a:prstGeom prst="rect">
              <a:avLst/>
            </a:prstGeom>
          </p:spPr>
        </p:pic>
        <p:sp>
          <p:nvSpPr>
            <p:cNvPr id="7346" name="textruta 7345">
              <a:extLst>
                <a:ext uri="{FF2B5EF4-FFF2-40B4-BE49-F238E27FC236}">
                  <a16:creationId xmlns:a16="http://schemas.microsoft.com/office/drawing/2014/main" id="{B62F1C42-F6D2-DA18-6ECD-868B3B1CCE58}"/>
                </a:ext>
              </a:extLst>
            </p:cNvPr>
            <p:cNvSpPr txBox="1"/>
            <p:nvPr/>
          </p:nvSpPr>
          <p:spPr>
            <a:xfrm>
              <a:off x="8123787" y="2745060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/>
                <a:t>117</a:t>
              </a:r>
            </a:p>
          </p:txBody>
        </p:sp>
      </p:grpSp>
      <p:grpSp>
        <p:nvGrpSpPr>
          <p:cNvPr id="7349" name="Grupp 7348">
            <a:extLst>
              <a:ext uri="{FF2B5EF4-FFF2-40B4-BE49-F238E27FC236}">
                <a16:creationId xmlns:a16="http://schemas.microsoft.com/office/drawing/2014/main" id="{CC06E88F-A06F-59DD-4BA7-743B37C697FF}"/>
              </a:ext>
            </a:extLst>
          </p:cNvPr>
          <p:cNvGrpSpPr/>
          <p:nvPr/>
        </p:nvGrpSpPr>
        <p:grpSpPr>
          <a:xfrm>
            <a:off x="1600168" y="3103878"/>
            <a:ext cx="1008890" cy="713233"/>
            <a:chOff x="625948" y="3082544"/>
            <a:chExt cx="1008890" cy="713233"/>
          </a:xfrm>
        </p:grpSpPr>
        <p:pic>
          <p:nvPicPr>
            <p:cNvPr id="7329" name="Bildobjekt 7328" descr="En bild som visar pil&#10;&#10;Automatiskt genererad beskrivning">
              <a:extLst>
                <a:ext uri="{FF2B5EF4-FFF2-40B4-BE49-F238E27FC236}">
                  <a16:creationId xmlns:a16="http://schemas.microsoft.com/office/drawing/2014/main" id="{FCAA8268-DC8D-B77F-EACD-BF04AB79C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948" y="3082544"/>
              <a:ext cx="1008890" cy="713233"/>
            </a:xfrm>
            <a:prstGeom prst="rect">
              <a:avLst/>
            </a:prstGeom>
          </p:spPr>
        </p:pic>
        <p:sp>
          <p:nvSpPr>
            <p:cNvPr id="7348" name="textruta 7347">
              <a:extLst>
                <a:ext uri="{FF2B5EF4-FFF2-40B4-BE49-F238E27FC236}">
                  <a16:creationId xmlns:a16="http://schemas.microsoft.com/office/drawing/2014/main" id="{0A1EB667-630C-990A-A149-46975803F966}"/>
                </a:ext>
              </a:extLst>
            </p:cNvPr>
            <p:cNvSpPr txBox="1"/>
            <p:nvPr/>
          </p:nvSpPr>
          <p:spPr>
            <a:xfrm>
              <a:off x="640403" y="3489870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/>
                <a:t>118</a:t>
              </a:r>
            </a:p>
          </p:txBody>
        </p:sp>
      </p:grpSp>
      <p:grpSp>
        <p:nvGrpSpPr>
          <p:cNvPr id="7351" name="Grupp 7350">
            <a:extLst>
              <a:ext uri="{FF2B5EF4-FFF2-40B4-BE49-F238E27FC236}">
                <a16:creationId xmlns:a16="http://schemas.microsoft.com/office/drawing/2014/main" id="{E7ACB70A-A858-0314-9336-31D82B66D1DF}"/>
              </a:ext>
            </a:extLst>
          </p:cNvPr>
          <p:cNvGrpSpPr/>
          <p:nvPr/>
        </p:nvGrpSpPr>
        <p:grpSpPr>
          <a:xfrm>
            <a:off x="2556272" y="3132441"/>
            <a:ext cx="1008890" cy="713233"/>
            <a:chOff x="1616974" y="3091002"/>
            <a:chExt cx="1008890" cy="713233"/>
          </a:xfrm>
        </p:grpSpPr>
        <p:pic>
          <p:nvPicPr>
            <p:cNvPr id="7331" name="Bildobjekt 7330">
              <a:extLst>
                <a:ext uri="{FF2B5EF4-FFF2-40B4-BE49-F238E27FC236}">
                  <a16:creationId xmlns:a16="http://schemas.microsoft.com/office/drawing/2014/main" id="{0D59F02C-24CF-8FC1-C89C-67C3464E1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6974" y="3091002"/>
              <a:ext cx="1008890" cy="713233"/>
            </a:xfrm>
            <a:prstGeom prst="rect">
              <a:avLst/>
            </a:prstGeom>
          </p:spPr>
        </p:pic>
        <p:sp>
          <p:nvSpPr>
            <p:cNvPr id="7350" name="textruta 7349">
              <a:extLst>
                <a:ext uri="{FF2B5EF4-FFF2-40B4-BE49-F238E27FC236}">
                  <a16:creationId xmlns:a16="http://schemas.microsoft.com/office/drawing/2014/main" id="{C43E3F0A-9F5C-6C31-6E06-558B5C58B5B7}"/>
                </a:ext>
              </a:extLst>
            </p:cNvPr>
            <p:cNvSpPr txBox="1"/>
            <p:nvPr/>
          </p:nvSpPr>
          <p:spPr>
            <a:xfrm>
              <a:off x="2129085" y="3470681"/>
              <a:ext cx="3962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b="1" dirty="0"/>
                <a:t>119</a:t>
              </a:r>
            </a:p>
          </p:txBody>
        </p:sp>
      </p:grpSp>
      <p:grpSp>
        <p:nvGrpSpPr>
          <p:cNvPr id="7353" name="Grupp 7352">
            <a:extLst>
              <a:ext uri="{FF2B5EF4-FFF2-40B4-BE49-F238E27FC236}">
                <a16:creationId xmlns:a16="http://schemas.microsoft.com/office/drawing/2014/main" id="{254CBF3B-8B9E-4140-55DD-170F3DA6E0DF}"/>
              </a:ext>
            </a:extLst>
          </p:cNvPr>
          <p:cNvGrpSpPr/>
          <p:nvPr/>
        </p:nvGrpSpPr>
        <p:grpSpPr>
          <a:xfrm>
            <a:off x="3464980" y="3138045"/>
            <a:ext cx="1008890" cy="713233"/>
            <a:chOff x="2239173" y="3180025"/>
            <a:chExt cx="1008890" cy="713233"/>
          </a:xfrm>
        </p:grpSpPr>
        <p:pic>
          <p:nvPicPr>
            <p:cNvPr id="7333" name="Bildobjekt 7332">
              <a:extLst>
                <a:ext uri="{FF2B5EF4-FFF2-40B4-BE49-F238E27FC236}">
                  <a16:creationId xmlns:a16="http://schemas.microsoft.com/office/drawing/2014/main" id="{027F6148-6BDF-F7F9-E2BF-BFAC3DCB6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9173" y="3180025"/>
              <a:ext cx="1008890" cy="713233"/>
            </a:xfrm>
            <a:prstGeom prst="rect">
              <a:avLst/>
            </a:prstGeom>
          </p:spPr>
        </p:pic>
        <p:sp>
          <p:nvSpPr>
            <p:cNvPr id="7352" name="textruta 7351">
              <a:extLst>
                <a:ext uri="{FF2B5EF4-FFF2-40B4-BE49-F238E27FC236}">
                  <a16:creationId xmlns:a16="http://schemas.microsoft.com/office/drawing/2014/main" id="{A6A1B2C9-9B94-E62B-0D5D-70C64C920EB6}"/>
                </a:ext>
              </a:extLst>
            </p:cNvPr>
            <p:cNvSpPr txBox="1"/>
            <p:nvPr/>
          </p:nvSpPr>
          <p:spPr>
            <a:xfrm>
              <a:off x="2324930" y="3555966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/>
                <a:t>120</a:t>
              </a:r>
            </a:p>
          </p:txBody>
        </p:sp>
      </p:grpSp>
      <p:grpSp>
        <p:nvGrpSpPr>
          <p:cNvPr id="7356" name="Grupp 7355">
            <a:extLst>
              <a:ext uri="{FF2B5EF4-FFF2-40B4-BE49-F238E27FC236}">
                <a16:creationId xmlns:a16="http://schemas.microsoft.com/office/drawing/2014/main" id="{359F8CAA-13D8-0A18-C672-5AAFCC41F465}"/>
              </a:ext>
            </a:extLst>
          </p:cNvPr>
          <p:cNvGrpSpPr/>
          <p:nvPr/>
        </p:nvGrpSpPr>
        <p:grpSpPr>
          <a:xfrm>
            <a:off x="4473827" y="3094924"/>
            <a:ext cx="1039743" cy="713233"/>
            <a:chOff x="3309831" y="3211075"/>
            <a:chExt cx="1039743" cy="713233"/>
          </a:xfrm>
        </p:grpSpPr>
        <p:pic>
          <p:nvPicPr>
            <p:cNvPr id="7335" name="Bildobjekt 7334">
              <a:extLst>
                <a:ext uri="{FF2B5EF4-FFF2-40B4-BE49-F238E27FC236}">
                  <a16:creationId xmlns:a16="http://schemas.microsoft.com/office/drawing/2014/main" id="{972BECDE-931C-150F-420E-2E5FDF1EF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9831" y="3211075"/>
              <a:ext cx="1008890" cy="713233"/>
            </a:xfrm>
            <a:prstGeom prst="rect">
              <a:avLst/>
            </a:prstGeom>
          </p:spPr>
        </p:pic>
        <p:sp>
          <p:nvSpPr>
            <p:cNvPr id="7354" name="textruta 7353">
              <a:extLst>
                <a:ext uri="{FF2B5EF4-FFF2-40B4-BE49-F238E27FC236}">
                  <a16:creationId xmlns:a16="http://schemas.microsoft.com/office/drawing/2014/main" id="{1EB8D8AD-5835-39A8-0E85-038E4AEFA680}"/>
                </a:ext>
              </a:extLst>
            </p:cNvPr>
            <p:cNvSpPr txBox="1"/>
            <p:nvPr/>
          </p:nvSpPr>
          <p:spPr>
            <a:xfrm>
              <a:off x="3953312" y="3624703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/>
                <a:t>121</a:t>
              </a:r>
            </a:p>
          </p:txBody>
        </p:sp>
      </p:grpSp>
      <p:grpSp>
        <p:nvGrpSpPr>
          <p:cNvPr id="7359" name="Grupp 7358">
            <a:extLst>
              <a:ext uri="{FF2B5EF4-FFF2-40B4-BE49-F238E27FC236}">
                <a16:creationId xmlns:a16="http://schemas.microsoft.com/office/drawing/2014/main" id="{82E6E017-F751-E201-E08E-003E488E0C86}"/>
              </a:ext>
            </a:extLst>
          </p:cNvPr>
          <p:cNvGrpSpPr/>
          <p:nvPr/>
        </p:nvGrpSpPr>
        <p:grpSpPr>
          <a:xfrm>
            <a:off x="5485122" y="3074927"/>
            <a:ext cx="1008890" cy="713233"/>
            <a:chOff x="4344451" y="3197902"/>
            <a:chExt cx="1008890" cy="713233"/>
          </a:xfrm>
        </p:grpSpPr>
        <p:pic>
          <p:nvPicPr>
            <p:cNvPr id="7337" name="Bildobjekt 7336">
              <a:extLst>
                <a:ext uri="{FF2B5EF4-FFF2-40B4-BE49-F238E27FC236}">
                  <a16:creationId xmlns:a16="http://schemas.microsoft.com/office/drawing/2014/main" id="{9D2F0964-9D0B-9959-6D2D-DB88A9A57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4451" y="3197902"/>
              <a:ext cx="1008890" cy="713233"/>
            </a:xfrm>
            <a:prstGeom prst="rect">
              <a:avLst/>
            </a:prstGeom>
          </p:spPr>
        </p:pic>
        <p:sp>
          <p:nvSpPr>
            <p:cNvPr id="7358" name="textruta 7357">
              <a:extLst>
                <a:ext uri="{FF2B5EF4-FFF2-40B4-BE49-F238E27FC236}">
                  <a16:creationId xmlns:a16="http://schemas.microsoft.com/office/drawing/2014/main" id="{B9EE3CEE-834C-E0BC-7F28-887E72385A9B}"/>
                </a:ext>
              </a:extLst>
            </p:cNvPr>
            <p:cNvSpPr txBox="1"/>
            <p:nvPr/>
          </p:nvSpPr>
          <p:spPr>
            <a:xfrm>
              <a:off x="4895591" y="3632889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/>
                <a:t>122</a:t>
              </a:r>
            </a:p>
          </p:txBody>
        </p:sp>
      </p:grpSp>
      <p:grpSp>
        <p:nvGrpSpPr>
          <p:cNvPr id="7434" name="Grupp 7433">
            <a:extLst>
              <a:ext uri="{FF2B5EF4-FFF2-40B4-BE49-F238E27FC236}">
                <a16:creationId xmlns:a16="http://schemas.microsoft.com/office/drawing/2014/main" id="{2786AB31-0FAE-CA71-B9D9-34B65F818E3B}"/>
              </a:ext>
            </a:extLst>
          </p:cNvPr>
          <p:cNvGrpSpPr/>
          <p:nvPr/>
        </p:nvGrpSpPr>
        <p:grpSpPr>
          <a:xfrm>
            <a:off x="6424280" y="2927914"/>
            <a:ext cx="1038790" cy="831882"/>
            <a:chOff x="6276454" y="2933389"/>
            <a:chExt cx="1038790" cy="831882"/>
          </a:xfrm>
        </p:grpSpPr>
        <p:pic>
          <p:nvPicPr>
            <p:cNvPr id="7339" name="Bildobjekt 7338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44927FE3-666F-8D3A-BC4B-6B75C8F76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6454" y="2933389"/>
              <a:ext cx="1008890" cy="713233"/>
            </a:xfrm>
            <a:prstGeom prst="rect">
              <a:avLst/>
            </a:prstGeom>
          </p:spPr>
        </p:pic>
        <p:sp>
          <p:nvSpPr>
            <p:cNvPr id="7360" name="textruta 7359">
              <a:extLst>
                <a:ext uri="{FF2B5EF4-FFF2-40B4-BE49-F238E27FC236}">
                  <a16:creationId xmlns:a16="http://schemas.microsoft.com/office/drawing/2014/main" id="{2C65CEC5-45B1-78B3-063E-F8A1B4D8004E}"/>
                </a:ext>
              </a:extLst>
            </p:cNvPr>
            <p:cNvSpPr txBox="1"/>
            <p:nvPr/>
          </p:nvSpPr>
          <p:spPr>
            <a:xfrm>
              <a:off x="6918982" y="3519050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/>
                <a:t>123</a:t>
              </a:r>
            </a:p>
          </p:txBody>
        </p:sp>
      </p:grpSp>
      <p:grpSp>
        <p:nvGrpSpPr>
          <p:cNvPr id="7363" name="Grupp 7362">
            <a:extLst>
              <a:ext uri="{FF2B5EF4-FFF2-40B4-BE49-F238E27FC236}">
                <a16:creationId xmlns:a16="http://schemas.microsoft.com/office/drawing/2014/main" id="{0C5AC694-BBB0-44BD-4C85-CB36972D69C1}"/>
              </a:ext>
            </a:extLst>
          </p:cNvPr>
          <p:cNvGrpSpPr/>
          <p:nvPr/>
        </p:nvGrpSpPr>
        <p:grpSpPr>
          <a:xfrm>
            <a:off x="7552688" y="2984065"/>
            <a:ext cx="1008000" cy="773638"/>
            <a:chOff x="6093979" y="3031976"/>
            <a:chExt cx="1008000" cy="773638"/>
          </a:xfrm>
        </p:grpSpPr>
        <p:pic>
          <p:nvPicPr>
            <p:cNvPr id="7341" name="Bildobjekt 7340" descr="En bild som visar text&#10;&#10;Automatiskt genererad beskrivning">
              <a:extLst>
                <a:ext uri="{FF2B5EF4-FFF2-40B4-BE49-F238E27FC236}">
                  <a16:creationId xmlns:a16="http://schemas.microsoft.com/office/drawing/2014/main" id="{42DC4237-E4F8-4B50-DDB9-2B5A5035B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3979" y="3031976"/>
              <a:ext cx="1008000" cy="711662"/>
            </a:xfrm>
            <a:prstGeom prst="rect">
              <a:avLst/>
            </a:prstGeom>
          </p:spPr>
        </p:pic>
        <p:sp>
          <p:nvSpPr>
            <p:cNvPr id="7362" name="textruta 7361">
              <a:extLst>
                <a:ext uri="{FF2B5EF4-FFF2-40B4-BE49-F238E27FC236}">
                  <a16:creationId xmlns:a16="http://schemas.microsoft.com/office/drawing/2014/main" id="{BC75FE2E-61A2-3E3B-2A0A-6FCD86B15968}"/>
                </a:ext>
              </a:extLst>
            </p:cNvPr>
            <p:cNvSpPr txBox="1"/>
            <p:nvPr/>
          </p:nvSpPr>
          <p:spPr>
            <a:xfrm>
              <a:off x="6660590" y="3559393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/>
                <a:t>124</a:t>
              </a:r>
            </a:p>
          </p:txBody>
        </p:sp>
      </p:grpSp>
      <p:grpSp>
        <p:nvGrpSpPr>
          <p:cNvPr id="7365" name="Grupp 7364">
            <a:extLst>
              <a:ext uri="{FF2B5EF4-FFF2-40B4-BE49-F238E27FC236}">
                <a16:creationId xmlns:a16="http://schemas.microsoft.com/office/drawing/2014/main" id="{E255815A-8D9C-9CCD-A965-B9289E5C10A2}"/>
              </a:ext>
            </a:extLst>
          </p:cNvPr>
          <p:cNvGrpSpPr/>
          <p:nvPr/>
        </p:nvGrpSpPr>
        <p:grpSpPr>
          <a:xfrm>
            <a:off x="572644" y="3839098"/>
            <a:ext cx="1008890" cy="772449"/>
            <a:chOff x="7025874" y="3076032"/>
            <a:chExt cx="1008890" cy="772449"/>
          </a:xfrm>
        </p:grpSpPr>
        <p:pic>
          <p:nvPicPr>
            <p:cNvPr id="7265" name="Bildobjekt 7264">
              <a:extLst>
                <a:ext uri="{FF2B5EF4-FFF2-40B4-BE49-F238E27FC236}">
                  <a16:creationId xmlns:a16="http://schemas.microsoft.com/office/drawing/2014/main" id="{49E5795F-CAD5-E2B5-CD62-9DAED059C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5874" y="3076032"/>
              <a:ext cx="1008890" cy="713233"/>
            </a:xfrm>
            <a:prstGeom prst="rect">
              <a:avLst/>
            </a:prstGeom>
          </p:spPr>
        </p:pic>
        <p:sp>
          <p:nvSpPr>
            <p:cNvPr id="7364" name="textruta 7363">
              <a:extLst>
                <a:ext uri="{FF2B5EF4-FFF2-40B4-BE49-F238E27FC236}">
                  <a16:creationId xmlns:a16="http://schemas.microsoft.com/office/drawing/2014/main" id="{4AA1CEDA-DE0D-6D39-2D79-90B52BF877B1}"/>
                </a:ext>
              </a:extLst>
            </p:cNvPr>
            <p:cNvSpPr txBox="1"/>
            <p:nvPr/>
          </p:nvSpPr>
          <p:spPr>
            <a:xfrm>
              <a:off x="7525355" y="3602260"/>
              <a:ext cx="4232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b="1" dirty="0"/>
                <a:t>125</a:t>
              </a:r>
            </a:p>
          </p:txBody>
        </p:sp>
      </p:grpSp>
      <p:grpSp>
        <p:nvGrpSpPr>
          <p:cNvPr id="7367" name="Grupp 7366">
            <a:extLst>
              <a:ext uri="{FF2B5EF4-FFF2-40B4-BE49-F238E27FC236}">
                <a16:creationId xmlns:a16="http://schemas.microsoft.com/office/drawing/2014/main" id="{B8D84F5D-9B87-ADC0-488F-10952109C53E}"/>
              </a:ext>
            </a:extLst>
          </p:cNvPr>
          <p:cNvGrpSpPr/>
          <p:nvPr/>
        </p:nvGrpSpPr>
        <p:grpSpPr>
          <a:xfrm>
            <a:off x="1513327" y="3859213"/>
            <a:ext cx="1008890" cy="749272"/>
            <a:chOff x="4848730" y="4276254"/>
            <a:chExt cx="1008890" cy="749272"/>
          </a:xfrm>
        </p:grpSpPr>
        <p:pic>
          <p:nvPicPr>
            <p:cNvPr id="7267" name="Bildobjekt 7266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C9BA223D-4360-85E3-FF23-8B8F7C0D3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8730" y="4276254"/>
              <a:ext cx="1008890" cy="713233"/>
            </a:xfrm>
            <a:prstGeom prst="rect">
              <a:avLst/>
            </a:prstGeom>
          </p:spPr>
        </p:pic>
        <p:sp>
          <p:nvSpPr>
            <p:cNvPr id="7366" name="textruta 7365">
              <a:extLst>
                <a:ext uri="{FF2B5EF4-FFF2-40B4-BE49-F238E27FC236}">
                  <a16:creationId xmlns:a16="http://schemas.microsoft.com/office/drawing/2014/main" id="{3BAA5EA9-B1FA-582B-5B40-53191AC77FA7}"/>
                </a:ext>
              </a:extLst>
            </p:cNvPr>
            <p:cNvSpPr txBox="1"/>
            <p:nvPr/>
          </p:nvSpPr>
          <p:spPr>
            <a:xfrm>
              <a:off x="5415972" y="4779305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/>
                <a:t>126</a:t>
              </a:r>
            </a:p>
          </p:txBody>
        </p:sp>
      </p:grpSp>
      <p:grpSp>
        <p:nvGrpSpPr>
          <p:cNvPr id="7389" name="Grupp 7388">
            <a:extLst>
              <a:ext uri="{FF2B5EF4-FFF2-40B4-BE49-F238E27FC236}">
                <a16:creationId xmlns:a16="http://schemas.microsoft.com/office/drawing/2014/main" id="{74CBAA38-CA9C-4204-15C9-C4CDEF539533}"/>
              </a:ext>
            </a:extLst>
          </p:cNvPr>
          <p:cNvGrpSpPr/>
          <p:nvPr/>
        </p:nvGrpSpPr>
        <p:grpSpPr>
          <a:xfrm>
            <a:off x="4514720" y="3826894"/>
            <a:ext cx="1014607" cy="777870"/>
            <a:chOff x="3585576" y="3841945"/>
            <a:chExt cx="1014607" cy="777870"/>
          </a:xfrm>
        </p:grpSpPr>
        <p:pic>
          <p:nvPicPr>
            <p:cNvPr id="7313" name="Bildobjekt 7312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B5345155-8290-D363-E6B2-1944EF1CA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5576" y="3841945"/>
              <a:ext cx="1008890" cy="713233"/>
            </a:xfrm>
            <a:prstGeom prst="rect">
              <a:avLst/>
            </a:prstGeom>
          </p:spPr>
        </p:pic>
        <p:sp>
          <p:nvSpPr>
            <p:cNvPr id="7374" name="Text Box 53">
              <a:extLst>
                <a:ext uri="{FF2B5EF4-FFF2-40B4-BE49-F238E27FC236}">
                  <a16:creationId xmlns:a16="http://schemas.microsoft.com/office/drawing/2014/main" id="{1D017D0F-39DB-4F5E-F8D8-65FD8D0A97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6188" y="4373594"/>
              <a:ext cx="4539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129</a:t>
              </a:r>
            </a:p>
          </p:txBody>
        </p:sp>
      </p:grpSp>
      <p:grpSp>
        <p:nvGrpSpPr>
          <p:cNvPr id="7390" name="Grupp 7389">
            <a:extLst>
              <a:ext uri="{FF2B5EF4-FFF2-40B4-BE49-F238E27FC236}">
                <a16:creationId xmlns:a16="http://schemas.microsoft.com/office/drawing/2014/main" id="{6E1583D7-022E-FAEF-CF88-494B6E96D97A}"/>
              </a:ext>
            </a:extLst>
          </p:cNvPr>
          <p:cNvGrpSpPr/>
          <p:nvPr/>
        </p:nvGrpSpPr>
        <p:grpSpPr>
          <a:xfrm>
            <a:off x="5470165" y="3846265"/>
            <a:ext cx="1026379" cy="762510"/>
            <a:chOff x="4594753" y="3875018"/>
            <a:chExt cx="1026379" cy="762510"/>
          </a:xfrm>
        </p:grpSpPr>
        <p:pic>
          <p:nvPicPr>
            <p:cNvPr id="7315" name="Bildobjekt 7314">
              <a:extLst>
                <a:ext uri="{FF2B5EF4-FFF2-40B4-BE49-F238E27FC236}">
                  <a16:creationId xmlns:a16="http://schemas.microsoft.com/office/drawing/2014/main" id="{8B9C274F-FE95-8334-FABC-4E3B08654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4753" y="3875018"/>
              <a:ext cx="1008890" cy="713233"/>
            </a:xfrm>
            <a:prstGeom prst="rect">
              <a:avLst/>
            </a:prstGeom>
          </p:spPr>
        </p:pic>
        <p:sp>
          <p:nvSpPr>
            <p:cNvPr id="7377" name="Text Box 53">
              <a:extLst>
                <a:ext uri="{FF2B5EF4-FFF2-40B4-BE49-F238E27FC236}">
                  <a16:creationId xmlns:a16="http://schemas.microsoft.com/office/drawing/2014/main" id="{6D4AFA86-5D7C-CF18-81A8-96EB9C1FB6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5639" y="4391307"/>
              <a:ext cx="45549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130</a:t>
              </a:r>
            </a:p>
          </p:txBody>
        </p:sp>
      </p:grpSp>
      <p:grpSp>
        <p:nvGrpSpPr>
          <p:cNvPr id="7391" name="Grupp 7390">
            <a:extLst>
              <a:ext uri="{FF2B5EF4-FFF2-40B4-BE49-F238E27FC236}">
                <a16:creationId xmlns:a16="http://schemas.microsoft.com/office/drawing/2014/main" id="{A51011E7-80CC-7775-D0E1-3C0A5B761F97}"/>
              </a:ext>
            </a:extLst>
          </p:cNvPr>
          <p:cNvGrpSpPr/>
          <p:nvPr/>
        </p:nvGrpSpPr>
        <p:grpSpPr>
          <a:xfrm>
            <a:off x="6453312" y="3895161"/>
            <a:ext cx="1080517" cy="762000"/>
            <a:chOff x="5180444" y="3930134"/>
            <a:chExt cx="1080517" cy="762000"/>
          </a:xfrm>
        </p:grpSpPr>
        <p:pic>
          <p:nvPicPr>
            <p:cNvPr id="7317" name="Bildobjekt 7316">
              <a:extLst>
                <a:ext uri="{FF2B5EF4-FFF2-40B4-BE49-F238E27FC236}">
                  <a16:creationId xmlns:a16="http://schemas.microsoft.com/office/drawing/2014/main" id="{721D67BE-ACD7-16BB-40DF-B7259B33B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0444" y="3930134"/>
              <a:ext cx="1078992" cy="762000"/>
            </a:xfrm>
            <a:prstGeom prst="rect">
              <a:avLst/>
            </a:prstGeom>
          </p:spPr>
        </p:pic>
        <p:sp>
          <p:nvSpPr>
            <p:cNvPr id="7380" name="Text Box 53">
              <a:extLst>
                <a:ext uri="{FF2B5EF4-FFF2-40B4-BE49-F238E27FC236}">
                  <a16:creationId xmlns:a16="http://schemas.microsoft.com/office/drawing/2014/main" id="{D7262C60-8D6F-AB58-D39F-8080F51615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7740" y="4395619"/>
              <a:ext cx="44322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131</a:t>
              </a:r>
            </a:p>
          </p:txBody>
        </p:sp>
      </p:grpSp>
      <p:grpSp>
        <p:nvGrpSpPr>
          <p:cNvPr id="7387" name="Grupp 7386">
            <a:extLst>
              <a:ext uri="{FF2B5EF4-FFF2-40B4-BE49-F238E27FC236}">
                <a16:creationId xmlns:a16="http://schemas.microsoft.com/office/drawing/2014/main" id="{864FF589-FCB5-9527-2CD3-268979F2C893}"/>
              </a:ext>
            </a:extLst>
          </p:cNvPr>
          <p:cNvGrpSpPr/>
          <p:nvPr/>
        </p:nvGrpSpPr>
        <p:grpSpPr>
          <a:xfrm>
            <a:off x="2467258" y="3968603"/>
            <a:ext cx="1150437" cy="713233"/>
            <a:chOff x="1337174" y="3887568"/>
            <a:chExt cx="1150437" cy="713233"/>
          </a:xfrm>
        </p:grpSpPr>
        <p:pic>
          <p:nvPicPr>
            <p:cNvPr id="7309" name="Bildobjekt 7308">
              <a:extLst>
                <a:ext uri="{FF2B5EF4-FFF2-40B4-BE49-F238E27FC236}">
                  <a16:creationId xmlns:a16="http://schemas.microsoft.com/office/drawing/2014/main" id="{12F12146-405B-9745-4F59-D363F2204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7174" y="3887568"/>
              <a:ext cx="1008890" cy="713233"/>
            </a:xfrm>
            <a:prstGeom prst="rect">
              <a:avLst/>
            </a:prstGeom>
          </p:spPr>
        </p:pic>
        <p:sp>
          <p:nvSpPr>
            <p:cNvPr id="7383" name="Text Box 53">
              <a:extLst>
                <a:ext uri="{FF2B5EF4-FFF2-40B4-BE49-F238E27FC236}">
                  <a16:creationId xmlns:a16="http://schemas.microsoft.com/office/drawing/2014/main" id="{89BF59D4-F35F-3CF3-0A53-8FD3C9883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482" y="4280632"/>
              <a:ext cx="50412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127</a:t>
              </a:r>
            </a:p>
          </p:txBody>
        </p:sp>
      </p:grpSp>
      <p:grpSp>
        <p:nvGrpSpPr>
          <p:cNvPr id="7388" name="Grupp 7387">
            <a:extLst>
              <a:ext uri="{FF2B5EF4-FFF2-40B4-BE49-F238E27FC236}">
                <a16:creationId xmlns:a16="http://schemas.microsoft.com/office/drawing/2014/main" id="{8737C891-C1B3-9AF3-FBD2-66501F5F7710}"/>
              </a:ext>
            </a:extLst>
          </p:cNvPr>
          <p:cNvGrpSpPr/>
          <p:nvPr/>
        </p:nvGrpSpPr>
        <p:grpSpPr>
          <a:xfrm>
            <a:off x="3463957" y="3834268"/>
            <a:ext cx="1039638" cy="770939"/>
            <a:chOff x="2445115" y="3788244"/>
            <a:chExt cx="1039638" cy="770939"/>
          </a:xfrm>
        </p:grpSpPr>
        <p:pic>
          <p:nvPicPr>
            <p:cNvPr id="7311" name="Bildobjekt 7310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135B333F-4A90-0B08-B760-6F3FB4776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5115" y="3788244"/>
              <a:ext cx="1008890" cy="713233"/>
            </a:xfrm>
            <a:prstGeom prst="rect">
              <a:avLst/>
            </a:prstGeom>
          </p:spPr>
        </p:pic>
        <p:sp>
          <p:nvSpPr>
            <p:cNvPr id="7386" name="Text Box 53">
              <a:extLst>
                <a:ext uri="{FF2B5EF4-FFF2-40B4-BE49-F238E27FC236}">
                  <a16:creationId xmlns:a16="http://schemas.microsoft.com/office/drawing/2014/main" id="{4431A099-2C05-5AA5-9BB3-F413B1E21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5316" y="4312962"/>
              <a:ext cx="45943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128</a:t>
              </a:r>
            </a:p>
          </p:txBody>
        </p:sp>
      </p:grpSp>
      <p:grpSp>
        <p:nvGrpSpPr>
          <p:cNvPr id="7400" name="Grupp 7399">
            <a:extLst>
              <a:ext uri="{FF2B5EF4-FFF2-40B4-BE49-F238E27FC236}">
                <a16:creationId xmlns:a16="http://schemas.microsoft.com/office/drawing/2014/main" id="{DF405F87-FB43-2C13-EAD0-A98CC4D83726}"/>
              </a:ext>
            </a:extLst>
          </p:cNvPr>
          <p:cNvGrpSpPr/>
          <p:nvPr/>
        </p:nvGrpSpPr>
        <p:grpSpPr>
          <a:xfrm>
            <a:off x="1444037" y="4717472"/>
            <a:ext cx="1008890" cy="751000"/>
            <a:chOff x="7142085" y="3885342"/>
            <a:chExt cx="1008890" cy="751000"/>
          </a:xfrm>
        </p:grpSpPr>
        <p:pic>
          <p:nvPicPr>
            <p:cNvPr id="7321" name="Bildobjekt 7320">
              <a:extLst>
                <a:ext uri="{FF2B5EF4-FFF2-40B4-BE49-F238E27FC236}">
                  <a16:creationId xmlns:a16="http://schemas.microsoft.com/office/drawing/2014/main" id="{CB0D6F8C-13DA-1B93-9D2A-B9BFCF90F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2085" y="3885342"/>
              <a:ext cx="1008890" cy="713233"/>
            </a:xfrm>
            <a:prstGeom prst="rect">
              <a:avLst/>
            </a:prstGeom>
          </p:spPr>
        </p:pic>
        <p:sp>
          <p:nvSpPr>
            <p:cNvPr id="7394" name="Text Box 53">
              <a:extLst>
                <a:ext uri="{FF2B5EF4-FFF2-40B4-BE49-F238E27FC236}">
                  <a16:creationId xmlns:a16="http://schemas.microsoft.com/office/drawing/2014/main" id="{35045DDC-130A-A1E8-7907-2D6BF2675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1282" y="4390121"/>
              <a:ext cx="50511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133</a:t>
              </a:r>
            </a:p>
          </p:txBody>
        </p:sp>
      </p:grpSp>
      <p:grpSp>
        <p:nvGrpSpPr>
          <p:cNvPr id="7398" name="Grupp 7397">
            <a:extLst>
              <a:ext uri="{FF2B5EF4-FFF2-40B4-BE49-F238E27FC236}">
                <a16:creationId xmlns:a16="http://schemas.microsoft.com/office/drawing/2014/main" id="{5C8F204F-022C-98CF-11A9-9CC6AF8A3045}"/>
              </a:ext>
            </a:extLst>
          </p:cNvPr>
          <p:cNvGrpSpPr/>
          <p:nvPr/>
        </p:nvGrpSpPr>
        <p:grpSpPr>
          <a:xfrm>
            <a:off x="491230" y="4753156"/>
            <a:ext cx="1008890" cy="716637"/>
            <a:chOff x="6129366" y="3888243"/>
            <a:chExt cx="1008890" cy="716637"/>
          </a:xfrm>
        </p:grpSpPr>
        <p:pic>
          <p:nvPicPr>
            <p:cNvPr id="7319" name="Bildobjekt 7318">
              <a:extLst>
                <a:ext uri="{FF2B5EF4-FFF2-40B4-BE49-F238E27FC236}">
                  <a16:creationId xmlns:a16="http://schemas.microsoft.com/office/drawing/2014/main" id="{FD62D0D7-BE15-3F4F-A54C-AA4D73588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366" y="3888243"/>
              <a:ext cx="1008890" cy="713233"/>
            </a:xfrm>
            <a:prstGeom prst="rect">
              <a:avLst/>
            </a:prstGeom>
          </p:spPr>
        </p:pic>
        <p:sp>
          <p:nvSpPr>
            <p:cNvPr id="7397" name="Text Box 53">
              <a:extLst>
                <a:ext uri="{FF2B5EF4-FFF2-40B4-BE49-F238E27FC236}">
                  <a16:creationId xmlns:a16="http://schemas.microsoft.com/office/drawing/2014/main" id="{08ED929D-35C5-A3F8-358A-219C361F06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7948" y="4358659"/>
              <a:ext cx="4633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132</a:t>
              </a:r>
            </a:p>
          </p:txBody>
        </p:sp>
      </p:grpSp>
      <p:grpSp>
        <p:nvGrpSpPr>
          <p:cNvPr id="7416" name="Grupp 7415">
            <a:extLst>
              <a:ext uri="{FF2B5EF4-FFF2-40B4-BE49-F238E27FC236}">
                <a16:creationId xmlns:a16="http://schemas.microsoft.com/office/drawing/2014/main" id="{55F2FA0F-20C6-2214-ADB7-8FC72A22E932}"/>
              </a:ext>
            </a:extLst>
          </p:cNvPr>
          <p:cNvGrpSpPr/>
          <p:nvPr/>
        </p:nvGrpSpPr>
        <p:grpSpPr>
          <a:xfrm>
            <a:off x="2526181" y="4738899"/>
            <a:ext cx="1048282" cy="726455"/>
            <a:chOff x="2376705" y="4694420"/>
            <a:chExt cx="1048282" cy="726455"/>
          </a:xfrm>
        </p:grpSpPr>
        <p:pic>
          <p:nvPicPr>
            <p:cNvPr id="7402" name="Bildobjekt 7401">
              <a:extLst>
                <a:ext uri="{FF2B5EF4-FFF2-40B4-BE49-F238E27FC236}">
                  <a16:creationId xmlns:a16="http://schemas.microsoft.com/office/drawing/2014/main" id="{42934029-E4F5-63DF-1174-FB1A4F3DD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6705" y="4694420"/>
              <a:ext cx="1008000" cy="711662"/>
            </a:xfrm>
            <a:prstGeom prst="rect">
              <a:avLst/>
            </a:prstGeom>
          </p:spPr>
        </p:pic>
        <p:sp>
          <p:nvSpPr>
            <p:cNvPr id="7403" name="textruta 7402">
              <a:extLst>
                <a:ext uri="{FF2B5EF4-FFF2-40B4-BE49-F238E27FC236}">
                  <a16:creationId xmlns:a16="http://schemas.microsoft.com/office/drawing/2014/main" id="{30F0A36D-198E-B2A0-E3D1-BE3EA9EBA6E9}"/>
                </a:ext>
              </a:extLst>
            </p:cNvPr>
            <p:cNvSpPr txBox="1"/>
            <p:nvPr/>
          </p:nvSpPr>
          <p:spPr>
            <a:xfrm>
              <a:off x="2969547" y="5174654"/>
              <a:ext cx="4554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b="1" dirty="0"/>
                <a:t>134</a:t>
              </a:r>
            </a:p>
          </p:txBody>
        </p:sp>
      </p:grpSp>
      <p:grpSp>
        <p:nvGrpSpPr>
          <p:cNvPr id="7417" name="Grupp 7416">
            <a:extLst>
              <a:ext uri="{FF2B5EF4-FFF2-40B4-BE49-F238E27FC236}">
                <a16:creationId xmlns:a16="http://schemas.microsoft.com/office/drawing/2014/main" id="{F03F4757-F0BF-C81B-0D6C-75CD376B8590}"/>
              </a:ext>
            </a:extLst>
          </p:cNvPr>
          <p:cNvGrpSpPr/>
          <p:nvPr/>
        </p:nvGrpSpPr>
        <p:grpSpPr>
          <a:xfrm>
            <a:off x="3424683" y="4769884"/>
            <a:ext cx="1012806" cy="711662"/>
            <a:chOff x="3794290" y="4769884"/>
            <a:chExt cx="1012806" cy="711662"/>
          </a:xfrm>
        </p:grpSpPr>
        <p:pic>
          <p:nvPicPr>
            <p:cNvPr id="7405" name="Bildobjekt 7404">
              <a:extLst>
                <a:ext uri="{FF2B5EF4-FFF2-40B4-BE49-F238E27FC236}">
                  <a16:creationId xmlns:a16="http://schemas.microsoft.com/office/drawing/2014/main" id="{0CA1754E-329E-4B45-D8F2-89DBC2089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4290" y="4769884"/>
              <a:ext cx="1008000" cy="711662"/>
            </a:xfrm>
            <a:prstGeom prst="rect">
              <a:avLst/>
            </a:prstGeom>
          </p:spPr>
        </p:pic>
        <p:sp>
          <p:nvSpPr>
            <p:cNvPr id="7406" name="textruta 7405">
              <a:extLst>
                <a:ext uri="{FF2B5EF4-FFF2-40B4-BE49-F238E27FC236}">
                  <a16:creationId xmlns:a16="http://schemas.microsoft.com/office/drawing/2014/main" id="{2820B16C-8AA8-DDF4-EE5D-2F2AE8496D9C}"/>
                </a:ext>
              </a:extLst>
            </p:cNvPr>
            <p:cNvSpPr txBox="1"/>
            <p:nvPr/>
          </p:nvSpPr>
          <p:spPr>
            <a:xfrm>
              <a:off x="4410834" y="5216599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/>
                <a:t>135</a:t>
              </a:r>
            </a:p>
          </p:txBody>
        </p:sp>
      </p:grpSp>
      <p:grpSp>
        <p:nvGrpSpPr>
          <p:cNvPr id="7418" name="Grupp 7417">
            <a:extLst>
              <a:ext uri="{FF2B5EF4-FFF2-40B4-BE49-F238E27FC236}">
                <a16:creationId xmlns:a16="http://schemas.microsoft.com/office/drawing/2014/main" id="{BB5CCB22-34A4-2525-9331-8C777801878E}"/>
              </a:ext>
            </a:extLst>
          </p:cNvPr>
          <p:cNvGrpSpPr/>
          <p:nvPr/>
        </p:nvGrpSpPr>
        <p:grpSpPr>
          <a:xfrm>
            <a:off x="4521478" y="4761654"/>
            <a:ext cx="1008000" cy="711662"/>
            <a:chOff x="4489818" y="4669290"/>
            <a:chExt cx="1008000" cy="711662"/>
          </a:xfrm>
        </p:grpSpPr>
        <p:pic>
          <p:nvPicPr>
            <p:cNvPr id="7408" name="Bildobjekt 7407">
              <a:extLst>
                <a:ext uri="{FF2B5EF4-FFF2-40B4-BE49-F238E27FC236}">
                  <a16:creationId xmlns:a16="http://schemas.microsoft.com/office/drawing/2014/main" id="{56C32938-2DB5-4B19-DDA5-674AD16FF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9818" y="4669290"/>
              <a:ext cx="1008000" cy="711662"/>
            </a:xfrm>
            <a:prstGeom prst="rect">
              <a:avLst/>
            </a:prstGeom>
          </p:spPr>
        </p:pic>
        <p:sp>
          <p:nvSpPr>
            <p:cNvPr id="7409" name="textruta 7408">
              <a:extLst>
                <a:ext uri="{FF2B5EF4-FFF2-40B4-BE49-F238E27FC236}">
                  <a16:creationId xmlns:a16="http://schemas.microsoft.com/office/drawing/2014/main" id="{E404D312-92CD-7BFE-AD35-420EEDC463CA}"/>
                </a:ext>
              </a:extLst>
            </p:cNvPr>
            <p:cNvSpPr txBox="1"/>
            <p:nvPr/>
          </p:nvSpPr>
          <p:spPr>
            <a:xfrm>
              <a:off x="5057653" y="5127130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/>
                <a:t>136</a:t>
              </a:r>
            </a:p>
          </p:txBody>
        </p:sp>
      </p:grpSp>
      <p:grpSp>
        <p:nvGrpSpPr>
          <p:cNvPr id="7419" name="Grupp 7418">
            <a:extLst>
              <a:ext uri="{FF2B5EF4-FFF2-40B4-BE49-F238E27FC236}">
                <a16:creationId xmlns:a16="http://schemas.microsoft.com/office/drawing/2014/main" id="{2FFA6D06-BADD-C0E3-C127-7725389DD55E}"/>
              </a:ext>
            </a:extLst>
          </p:cNvPr>
          <p:cNvGrpSpPr/>
          <p:nvPr/>
        </p:nvGrpSpPr>
        <p:grpSpPr>
          <a:xfrm>
            <a:off x="5623342" y="4754391"/>
            <a:ext cx="1008000" cy="713511"/>
            <a:chOff x="5535742" y="4748916"/>
            <a:chExt cx="1008000" cy="713511"/>
          </a:xfrm>
        </p:grpSpPr>
        <p:pic>
          <p:nvPicPr>
            <p:cNvPr id="7411" name="Bildobjekt 7410">
              <a:extLst>
                <a:ext uri="{FF2B5EF4-FFF2-40B4-BE49-F238E27FC236}">
                  <a16:creationId xmlns:a16="http://schemas.microsoft.com/office/drawing/2014/main" id="{1B822F55-C59C-0A76-28B0-5E169A66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5742" y="4748916"/>
              <a:ext cx="1008000" cy="711662"/>
            </a:xfrm>
            <a:prstGeom prst="rect">
              <a:avLst/>
            </a:prstGeom>
          </p:spPr>
        </p:pic>
        <p:sp>
          <p:nvSpPr>
            <p:cNvPr id="7412" name="textruta 7411">
              <a:extLst>
                <a:ext uri="{FF2B5EF4-FFF2-40B4-BE49-F238E27FC236}">
                  <a16:creationId xmlns:a16="http://schemas.microsoft.com/office/drawing/2014/main" id="{76ED93BB-5750-4B47-43A5-B3766A41EB7B}"/>
                </a:ext>
              </a:extLst>
            </p:cNvPr>
            <p:cNvSpPr txBox="1"/>
            <p:nvPr/>
          </p:nvSpPr>
          <p:spPr>
            <a:xfrm>
              <a:off x="5587569" y="5216206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/>
                <a:t>137</a:t>
              </a:r>
            </a:p>
          </p:txBody>
        </p:sp>
      </p:grpSp>
      <p:grpSp>
        <p:nvGrpSpPr>
          <p:cNvPr id="7420" name="Grupp 7419">
            <a:extLst>
              <a:ext uri="{FF2B5EF4-FFF2-40B4-BE49-F238E27FC236}">
                <a16:creationId xmlns:a16="http://schemas.microsoft.com/office/drawing/2014/main" id="{FCE2D6AF-5707-753C-B3DE-B48A6D9A3A71}"/>
              </a:ext>
            </a:extLst>
          </p:cNvPr>
          <p:cNvGrpSpPr/>
          <p:nvPr/>
        </p:nvGrpSpPr>
        <p:grpSpPr>
          <a:xfrm>
            <a:off x="6583963" y="4728961"/>
            <a:ext cx="1008000" cy="741208"/>
            <a:chOff x="6397801" y="4718011"/>
            <a:chExt cx="1008000" cy="741208"/>
          </a:xfrm>
        </p:grpSpPr>
        <p:pic>
          <p:nvPicPr>
            <p:cNvPr id="7414" name="Bildobjekt 7413">
              <a:extLst>
                <a:ext uri="{FF2B5EF4-FFF2-40B4-BE49-F238E27FC236}">
                  <a16:creationId xmlns:a16="http://schemas.microsoft.com/office/drawing/2014/main" id="{8329734B-4D46-24CB-6935-5D3CC447F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7801" y="4718011"/>
              <a:ext cx="1008000" cy="711662"/>
            </a:xfrm>
            <a:prstGeom prst="rect">
              <a:avLst/>
            </a:prstGeom>
          </p:spPr>
        </p:pic>
        <p:sp>
          <p:nvSpPr>
            <p:cNvPr id="7415" name="textruta 7414">
              <a:extLst>
                <a:ext uri="{FF2B5EF4-FFF2-40B4-BE49-F238E27FC236}">
                  <a16:creationId xmlns:a16="http://schemas.microsoft.com/office/drawing/2014/main" id="{7E740595-1A06-D222-4CEB-4B082423CA69}"/>
                </a:ext>
              </a:extLst>
            </p:cNvPr>
            <p:cNvSpPr txBox="1"/>
            <p:nvPr/>
          </p:nvSpPr>
          <p:spPr>
            <a:xfrm>
              <a:off x="6881478" y="5212998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/>
                <a:t>138</a:t>
              </a:r>
            </a:p>
          </p:txBody>
        </p:sp>
      </p:grpSp>
      <p:cxnSp>
        <p:nvCxnSpPr>
          <p:cNvPr id="7425" name="Rak koppling 7424">
            <a:extLst>
              <a:ext uri="{FF2B5EF4-FFF2-40B4-BE49-F238E27FC236}">
                <a16:creationId xmlns:a16="http://schemas.microsoft.com/office/drawing/2014/main" id="{B10BF591-2113-43A3-8EED-6204FF7B17CE}"/>
              </a:ext>
            </a:extLst>
          </p:cNvPr>
          <p:cNvCxnSpPr>
            <a:cxnSpLocks noChangeAspect="1"/>
            <a:stCxn id="7187" idx="1"/>
            <a:endCxn id="7187" idx="1"/>
          </p:cNvCxnSpPr>
          <p:nvPr/>
        </p:nvCxnSpPr>
        <p:spPr>
          <a:xfrm>
            <a:off x="4122450" y="1087970"/>
            <a:ext cx="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" name="Grupp 3">
            <a:extLst>
              <a:ext uri="{FF2B5EF4-FFF2-40B4-BE49-F238E27FC236}">
                <a16:creationId xmlns:a16="http://schemas.microsoft.com/office/drawing/2014/main" id="{57C8E9EB-5A1B-5F1A-19A8-41AF4A4B4E96}"/>
              </a:ext>
            </a:extLst>
          </p:cNvPr>
          <p:cNvGrpSpPr/>
          <p:nvPr/>
        </p:nvGrpSpPr>
        <p:grpSpPr>
          <a:xfrm>
            <a:off x="1488485" y="1321983"/>
            <a:ext cx="1008000" cy="745393"/>
            <a:chOff x="1488485" y="1321983"/>
            <a:chExt cx="1008000" cy="745393"/>
          </a:xfrm>
        </p:grpSpPr>
        <p:sp>
          <p:nvSpPr>
            <p:cNvPr id="7250" name="textruta 7249">
              <a:extLst>
                <a:ext uri="{FF2B5EF4-FFF2-40B4-BE49-F238E27FC236}">
                  <a16:creationId xmlns:a16="http://schemas.microsoft.com/office/drawing/2014/main" id="{C6E6AB49-869C-2A5D-C714-644EE8CE534F}"/>
                </a:ext>
              </a:extLst>
            </p:cNvPr>
            <p:cNvSpPr txBox="1"/>
            <p:nvPr/>
          </p:nvSpPr>
          <p:spPr>
            <a:xfrm>
              <a:off x="2069548" y="1821155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/>
                <a:t>102</a:t>
              </a: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15CC77C8-5F86-5F42-D9D0-78D893FE4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8485" y="1321983"/>
              <a:ext cx="1008000" cy="7129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E5C0368-1CED-68BE-3E5C-122602C8B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7279" tIns="43640" rIns="87279" bIns="43640" anchor="ctr">
            <a:spAutoFit/>
          </a:bodyPr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700" b="1"/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6DC55F7D-E104-9E18-5C20-2880FA267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7279" tIns="43640" rIns="87279" bIns="43640" anchor="ctr">
            <a:spAutoFit/>
          </a:bodyPr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700" b="1"/>
          </a:p>
        </p:txBody>
      </p:sp>
      <p:sp>
        <p:nvSpPr>
          <p:cNvPr id="9220" name="Rectangle 8">
            <a:extLst>
              <a:ext uri="{FF2B5EF4-FFF2-40B4-BE49-F238E27FC236}">
                <a16:creationId xmlns:a16="http://schemas.microsoft.com/office/drawing/2014/main" id="{29C9B8B8-5303-7D83-E716-B81B03968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7279" tIns="43640" rIns="87279" bIns="43640" anchor="ctr">
            <a:spAutoFit/>
          </a:bodyPr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700" b="1"/>
          </a:p>
        </p:txBody>
      </p:sp>
      <p:sp>
        <p:nvSpPr>
          <p:cNvPr id="9221" name="Rectangle 10">
            <a:extLst>
              <a:ext uri="{FF2B5EF4-FFF2-40B4-BE49-F238E27FC236}">
                <a16:creationId xmlns:a16="http://schemas.microsoft.com/office/drawing/2014/main" id="{C6B9B9F3-CCCB-EDC2-DDF3-43C7C2107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7279" tIns="43640" rIns="87279" bIns="43640" anchor="ctr">
            <a:spAutoFit/>
          </a:bodyPr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700" b="1"/>
          </a:p>
        </p:txBody>
      </p:sp>
      <p:sp>
        <p:nvSpPr>
          <p:cNvPr id="9222" name="Rectangle 12">
            <a:extLst>
              <a:ext uri="{FF2B5EF4-FFF2-40B4-BE49-F238E27FC236}">
                <a16:creationId xmlns:a16="http://schemas.microsoft.com/office/drawing/2014/main" id="{36914FD9-B7A5-E9CF-D952-B8D712AC6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7279" tIns="43640" rIns="87279" bIns="43640" anchor="ctr">
            <a:spAutoFit/>
          </a:bodyPr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700" b="1"/>
          </a:p>
        </p:txBody>
      </p:sp>
      <p:sp>
        <p:nvSpPr>
          <p:cNvPr id="9223" name="Rectangle 63">
            <a:extLst>
              <a:ext uri="{FF2B5EF4-FFF2-40B4-BE49-F238E27FC236}">
                <a16:creationId xmlns:a16="http://schemas.microsoft.com/office/drawing/2014/main" id="{2569FC13-0D93-E1BD-46EA-9EA818A1C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7279" tIns="43640" rIns="87279" bIns="43640" anchor="ctr">
            <a:spAutoFit/>
          </a:bodyPr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700" b="1"/>
          </a:p>
        </p:txBody>
      </p:sp>
      <p:sp>
        <p:nvSpPr>
          <p:cNvPr id="9224" name="Rectangle 132">
            <a:extLst>
              <a:ext uri="{FF2B5EF4-FFF2-40B4-BE49-F238E27FC236}">
                <a16:creationId xmlns:a16="http://schemas.microsoft.com/office/drawing/2014/main" id="{A5C1CD92-E9E1-AA92-CC3B-829832F9B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7279" tIns="43640" rIns="87279" bIns="43640" anchor="ctr">
            <a:spAutoFit/>
          </a:bodyPr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700" b="1"/>
          </a:p>
        </p:txBody>
      </p:sp>
      <p:sp>
        <p:nvSpPr>
          <p:cNvPr id="9225" name="textruta 292">
            <a:extLst>
              <a:ext uri="{FF2B5EF4-FFF2-40B4-BE49-F238E27FC236}">
                <a16:creationId xmlns:a16="http://schemas.microsoft.com/office/drawing/2014/main" id="{9E214821-6406-F05E-656D-141311E54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295275"/>
            <a:ext cx="34115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9" tIns="43640" rIns="87279" bIns="43640">
            <a:spAutoFit/>
          </a:bodyPr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800" b="1" dirty="0"/>
              <a:t>Fortsättningsklass: 201 - 224</a:t>
            </a:r>
          </a:p>
        </p:txBody>
      </p:sp>
      <p:grpSp>
        <p:nvGrpSpPr>
          <p:cNvPr id="58" name="Grupp 57">
            <a:extLst>
              <a:ext uri="{FF2B5EF4-FFF2-40B4-BE49-F238E27FC236}">
                <a16:creationId xmlns:a16="http://schemas.microsoft.com/office/drawing/2014/main" id="{7813A4E8-B691-7A46-EBAE-1BDB33A2E7BD}"/>
              </a:ext>
            </a:extLst>
          </p:cNvPr>
          <p:cNvGrpSpPr/>
          <p:nvPr/>
        </p:nvGrpSpPr>
        <p:grpSpPr>
          <a:xfrm>
            <a:off x="581461" y="1328332"/>
            <a:ext cx="1189067" cy="730476"/>
            <a:chOff x="49431" y="1247014"/>
            <a:chExt cx="1189067" cy="730476"/>
          </a:xfrm>
        </p:grpSpPr>
        <p:sp>
          <p:nvSpPr>
            <p:cNvPr id="9276" name="Text Box 53">
              <a:extLst>
                <a:ext uri="{FF2B5EF4-FFF2-40B4-BE49-F238E27FC236}">
                  <a16:creationId xmlns:a16="http://schemas.microsoft.com/office/drawing/2014/main" id="{2787027C-CDD6-9190-672F-F6979596D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328" y="1731269"/>
              <a:ext cx="5651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201</a:t>
              </a:r>
            </a:p>
          </p:txBody>
        </p:sp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5848F39A-CD4A-18B2-1269-F849E2724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31" y="1247014"/>
              <a:ext cx="1008890" cy="713233"/>
            </a:xfrm>
            <a:prstGeom prst="rect">
              <a:avLst/>
            </a:prstGeom>
          </p:spPr>
        </p:pic>
      </p:grpSp>
      <p:grpSp>
        <p:nvGrpSpPr>
          <p:cNvPr id="9310" name="Grupp 9309">
            <a:extLst>
              <a:ext uri="{FF2B5EF4-FFF2-40B4-BE49-F238E27FC236}">
                <a16:creationId xmlns:a16="http://schemas.microsoft.com/office/drawing/2014/main" id="{9BFBDF11-52D0-D499-4E9A-E45E1176E92E}"/>
              </a:ext>
            </a:extLst>
          </p:cNvPr>
          <p:cNvGrpSpPr/>
          <p:nvPr/>
        </p:nvGrpSpPr>
        <p:grpSpPr>
          <a:xfrm>
            <a:off x="1861583" y="1337253"/>
            <a:ext cx="1008890" cy="720552"/>
            <a:chOff x="2163650" y="1328586"/>
            <a:chExt cx="1008890" cy="720552"/>
          </a:xfrm>
        </p:grpSpPr>
        <p:sp>
          <p:nvSpPr>
            <p:cNvPr id="9302" name="Text Box 53">
              <a:extLst>
                <a:ext uri="{FF2B5EF4-FFF2-40B4-BE49-F238E27FC236}">
                  <a16:creationId xmlns:a16="http://schemas.microsoft.com/office/drawing/2014/main" id="{9E19398C-2E41-4F77-5438-63D6A30F5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5877" y="1802917"/>
              <a:ext cx="45160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202</a:t>
              </a:r>
            </a:p>
          </p:txBody>
        </p:sp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74D64B74-D23B-8EDF-B23B-02A3F777D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3650" y="1328586"/>
              <a:ext cx="1008890" cy="713233"/>
            </a:xfrm>
            <a:prstGeom prst="rect">
              <a:avLst/>
            </a:prstGeom>
          </p:spPr>
        </p:pic>
      </p:grpSp>
      <p:grpSp>
        <p:nvGrpSpPr>
          <p:cNvPr id="9311" name="Grupp 9310">
            <a:extLst>
              <a:ext uri="{FF2B5EF4-FFF2-40B4-BE49-F238E27FC236}">
                <a16:creationId xmlns:a16="http://schemas.microsoft.com/office/drawing/2014/main" id="{B9032A97-711F-432B-BB2E-869713A5F976}"/>
              </a:ext>
            </a:extLst>
          </p:cNvPr>
          <p:cNvGrpSpPr/>
          <p:nvPr/>
        </p:nvGrpSpPr>
        <p:grpSpPr>
          <a:xfrm>
            <a:off x="3022994" y="1367859"/>
            <a:ext cx="1204743" cy="713233"/>
            <a:chOff x="3038739" y="1340886"/>
            <a:chExt cx="1204743" cy="713233"/>
          </a:xfrm>
        </p:grpSpPr>
        <p:sp>
          <p:nvSpPr>
            <p:cNvPr id="9300" name="Text Box 53">
              <a:extLst>
                <a:ext uri="{FF2B5EF4-FFF2-40B4-BE49-F238E27FC236}">
                  <a16:creationId xmlns:a16="http://schemas.microsoft.com/office/drawing/2014/main" id="{8E0BD599-7006-395F-97F5-AC596FACA2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9087" y="1795218"/>
              <a:ext cx="5643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203</a:t>
              </a:r>
            </a:p>
          </p:txBody>
        </p:sp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177FA41D-CE39-7F33-9E5E-A81FA0772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8739" y="1340886"/>
              <a:ext cx="1008890" cy="713233"/>
            </a:xfrm>
            <a:prstGeom prst="rect">
              <a:avLst/>
            </a:prstGeom>
          </p:spPr>
        </p:pic>
      </p:grpSp>
      <p:grpSp>
        <p:nvGrpSpPr>
          <p:cNvPr id="9312" name="Grupp 9311">
            <a:extLst>
              <a:ext uri="{FF2B5EF4-FFF2-40B4-BE49-F238E27FC236}">
                <a16:creationId xmlns:a16="http://schemas.microsoft.com/office/drawing/2014/main" id="{B9CEB484-538A-0972-54F9-A1792164BA82}"/>
              </a:ext>
            </a:extLst>
          </p:cNvPr>
          <p:cNvGrpSpPr/>
          <p:nvPr/>
        </p:nvGrpSpPr>
        <p:grpSpPr>
          <a:xfrm>
            <a:off x="4247685" y="1345191"/>
            <a:ext cx="1182548" cy="715464"/>
            <a:chOff x="4128628" y="940464"/>
            <a:chExt cx="1182548" cy="715464"/>
          </a:xfrm>
        </p:grpSpPr>
        <p:sp>
          <p:nvSpPr>
            <p:cNvPr id="9298" name="Text Box 53">
              <a:extLst>
                <a:ext uri="{FF2B5EF4-FFF2-40B4-BE49-F238E27FC236}">
                  <a16:creationId xmlns:a16="http://schemas.microsoft.com/office/drawing/2014/main" id="{91CAC479-665F-56B2-86C8-4C9C0CD1B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4193" y="1409707"/>
              <a:ext cx="50698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204</a:t>
              </a:r>
            </a:p>
          </p:txBody>
        </p:sp>
        <p:pic>
          <p:nvPicPr>
            <p:cNvPr id="14" name="Bildobjekt 13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4282434F-01FC-4954-FEC7-E22AC8BF9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8628" y="940464"/>
              <a:ext cx="1008000" cy="712614"/>
            </a:xfrm>
            <a:prstGeom prst="rect">
              <a:avLst/>
            </a:prstGeom>
          </p:spPr>
        </p:pic>
      </p:grpSp>
      <p:grpSp>
        <p:nvGrpSpPr>
          <p:cNvPr id="9313" name="Grupp 9312">
            <a:extLst>
              <a:ext uri="{FF2B5EF4-FFF2-40B4-BE49-F238E27FC236}">
                <a16:creationId xmlns:a16="http://schemas.microsoft.com/office/drawing/2014/main" id="{21619D54-96EE-70A8-EC6E-D1EEC83000E8}"/>
              </a:ext>
            </a:extLst>
          </p:cNvPr>
          <p:cNvGrpSpPr/>
          <p:nvPr/>
        </p:nvGrpSpPr>
        <p:grpSpPr>
          <a:xfrm>
            <a:off x="5629349" y="1305615"/>
            <a:ext cx="1043670" cy="764527"/>
            <a:chOff x="5537823" y="1007172"/>
            <a:chExt cx="1043670" cy="764527"/>
          </a:xfrm>
        </p:grpSpPr>
        <p:sp>
          <p:nvSpPr>
            <p:cNvPr id="9274" name="Text Box 53">
              <a:extLst>
                <a:ext uri="{FF2B5EF4-FFF2-40B4-BE49-F238E27FC236}">
                  <a16:creationId xmlns:a16="http://schemas.microsoft.com/office/drawing/2014/main" id="{FE7BBC1A-A1B3-1910-B0D4-2CFD8217AC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7392" y="1525478"/>
              <a:ext cx="4441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205</a:t>
              </a:r>
            </a:p>
          </p:txBody>
        </p:sp>
        <p:pic>
          <p:nvPicPr>
            <p:cNvPr id="16" name="Bildobjekt 15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E2BF6F7B-E8C9-06DE-B848-ECD3A0BD4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7823" y="1007172"/>
              <a:ext cx="1008000" cy="713292"/>
            </a:xfrm>
            <a:prstGeom prst="rect">
              <a:avLst/>
            </a:prstGeom>
          </p:spPr>
        </p:pic>
      </p:grpSp>
      <p:grpSp>
        <p:nvGrpSpPr>
          <p:cNvPr id="9314" name="Grupp 9313">
            <a:extLst>
              <a:ext uri="{FF2B5EF4-FFF2-40B4-BE49-F238E27FC236}">
                <a16:creationId xmlns:a16="http://schemas.microsoft.com/office/drawing/2014/main" id="{565DB203-DF6A-3D12-C254-899122788F74}"/>
              </a:ext>
            </a:extLst>
          </p:cNvPr>
          <p:cNvGrpSpPr/>
          <p:nvPr/>
        </p:nvGrpSpPr>
        <p:grpSpPr>
          <a:xfrm>
            <a:off x="6922365" y="1348088"/>
            <a:ext cx="1008890" cy="717547"/>
            <a:chOff x="6730017" y="1074680"/>
            <a:chExt cx="1008890" cy="717547"/>
          </a:xfrm>
        </p:grpSpPr>
        <p:sp>
          <p:nvSpPr>
            <p:cNvPr id="9296" name="Text Box 53">
              <a:extLst>
                <a:ext uri="{FF2B5EF4-FFF2-40B4-BE49-F238E27FC236}">
                  <a16:creationId xmlns:a16="http://schemas.microsoft.com/office/drawing/2014/main" id="{A8E88538-01DC-E3BC-1BB2-04EE6D1A5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0687" y="1546006"/>
              <a:ext cx="40696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206</a:t>
              </a:r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DA607671-B691-1F68-4AF7-BCFB813CB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0017" y="1074680"/>
              <a:ext cx="1008890" cy="713233"/>
            </a:xfrm>
            <a:prstGeom prst="rect">
              <a:avLst/>
            </a:prstGeom>
          </p:spPr>
        </p:pic>
      </p:grpSp>
      <p:grpSp>
        <p:nvGrpSpPr>
          <p:cNvPr id="9315" name="Grupp 9314">
            <a:extLst>
              <a:ext uri="{FF2B5EF4-FFF2-40B4-BE49-F238E27FC236}">
                <a16:creationId xmlns:a16="http://schemas.microsoft.com/office/drawing/2014/main" id="{2D743ECD-B160-3F1B-CBD2-351B78CAC678}"/>
              </a:ext>
            </a:extLst>
          </p:cNvPr>
          <p:cNvGrpSpPr/>
          <p:nvPr/>
        </p:nvGrpSpPr>
        <p:grpSpPr>
          <a:xfrm>
            <a:off x="549314" y="2198399"/>
            <a:ext cx="1058597" cy="746315"/>
            <a:chOff x="549314" y="2198399"/>
            <a:chExt cx="1058597" cy="746315"/>
          </a:xfrm>
        </p:grpSpPr>
        <p:sp>
          <p:nvSpPr>
            <p:cNvPr id="9266" name="Text Box 53">
              <a:extLst>
                <a:ext uri="{FF2B5EF4-FFF2-40B4-BE49-F238E27FC236}">
                  <a16:creationId xmlns:a16="http://schemas.microsoft.com/office/drawing/2014/main" id="{AA94B795-2783-F6EC-FB83-9F95AF9D8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5366" y="2693590"/>
              <a:ext cx="402545" cy="251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207</a:t>
              </a:r>
            </a:p>
          </p:txBody>
        </p: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A1116C61-1EFF-3B28-BF3A-31A89B94F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314" y="2198399"/>
              <a:ext cx="1008890" cy="713233"/>
            </a:xfrm>
            <a:prstGeom prst="rect">
              <a:avLst/>
            </a:prstGeom>
          </p:spPr>
        </p:pic>
      </p:grpSp>
      <p:grpSp>
        <p:nvGrpSpPr>
          <p:cNvPr id="9319" name="Grupp 9318">
            <a:extLst>
              <a:ext uri="{FF2B5EF4-FFF2-40B4-BE49-F238E27FC236}">
                <a16:creationId xmlns:a16="http://schemas.microsoft.com/office/drawing/2014/main" id="{8CCAFAA7-E5D5-087E-C5BD-0DBC647B8A61}"/>
              </a:ext>
            </a:extLst>
          </p:cNvPr>
          <p:cNvGrpSpPr/>
          <p:nvPr/>
        </p:nvGrpSpPr>
        <p:grpSpPr>
          <a:xfrm>
            <a:off x="1851393" y="2240782"/>
            <a:ext cx="1091765" cy="713233"/>
            <a:chOff x="1704776" y="2103505"/>
            <a:chExt cx="1091765" cy="713233"/>
          </a:xfrm>
        </p:grpSpPr>
        <p:sp>
          <p:nvSpPr>
            <p:cNvPr id="9272" name="Text Box 53">
              <a:extLst>
                <a:ext uri="{FF2B5EF4-FFF2-40B4-BE49-F238E27FC236}">
                  <a16:creationId xmlns:a16="http://schemas.microsoft.com/office/drawing/2014/main" id="{E03A19AA-84E4-5E5F-2C02-AE92F9429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8562" y="2553331"/>
              <a:ext cx="4579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208</a:t>
              </a:r>
            </a:p>
          </p:txBody>
        </p:sp>
        <p:pic>
          <p:nvPicPr>
            <p:cNvPr id="22" name="Bildobjekt 21" descr="En bild som visar text&#10;&#10;Automatiskt genererad beskrivning">
              <a:extLst>
                <a:ext uri="{FF2B5EF4-FFF2-40B4-BE49-F238E27FC236}">
                  <a16:creationId xmlns:a16="http://schemas.microsoft.com/office/drawing/2014/main" id="{63CC3E4C-3239-33B8-01F8-5FA25A554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4776" y="2103505"/>
              <a:ext cx="1008890" cy="713233"/>
            </a:xfrm>
            <a:prstGeom prst="rect">
              <a:avLst/>
            </a:prstGeom>
          </p:spPr>
        </p:pic>
      </p:grpSp>
      <p:grpSp>
        <p:nvGrpSpPr>
          <p:cNvPr id="9323" name="Grupp 9322">
            <a:extLst>
              <a:ext uri="{FF2B5EF4-FFF2-40B4-BE49-F238E27FC236}">
                <a16:creationId xmlns:a16="http://schemas.microsoft.com/office/drawing/2014/main" id="{AB9F368F-2F1E-A419-3F3D-A52B18659872}"/>
              </a:ext>
            </a:extLst>
          </p:cNvPr>
          <p:cNvGrpSpPr/>
          <p:nvPr/>
        </p:nvGrpSpPr>
        <p:grpSpPr>
          <a:xfrm>
            <a:off x="2985380" y="2249036"/>
            <a:ext cx="1168625" cy="713233"/>
            <a:chOff x="2766579" y="2125063"/>
            <a:chExt cx="1168625" cy="713233"/>
          </a:xfrm>
        </p:grpSpPr>
        <p:sp>
          <p:nvSpPr>
            <p:cNvPr id="9270" name="Text Box 53">
              <a:extLst>
                <a:ext uri="{FF2B5EF4-FFF2-40B4-BE49-F238E27FC236}">
                  <a16:creationId xmlns:a16="http://schemas.microsoft.com/office/drawing/2014/main" id="{C7DFF1A5-211B-0DD0-4FF7-66FC43C7BA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2315" y="2572424"/>
              <a:ext cx="5028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/>
                <a:t>209</a:t>
              </a:r>
            </a:p>
          </p:txBody>
        </p:sp>
        <p:pic>
          <p:nvPicPr>
            <p:cNvPr id="24" name="Bildobjekt 23" descr="En bild som visar text&#10;&#10;Automatiskt genererad beskrivning">
              <a:extLst>
                <a:ext uri="{FF2B5EF4-FFF2-40B4-BE49-F238E27FC236}">
                  <a16:creationId xmlns:a16="http://schemas.microsoft.com/office/drawing/2014/main" id="{F9C18D53-F82B-53A0-B090-60C2D5601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579" y="2125063"/>
              <a:ext cx="1008890" cy="713233"/>
            </a:xfrm>
            <a:prstGeom prst="rect">
              <a:avLst/>
            </a:prstGeom>
          </p:spPr>
        </p:pic>
      </p:grpSp>
      <p:grpSp>
        <p:nvGrpSpPr>
          <p:cNvPr id="9324" name="Grupp 9323">
            <a:extLst>
              <a:ext uri="{FF2B5EF4-FFF2-40B4-BE49-F238E27FC236}">
                <a16:creationId xmlns:a16="http://schemas.microsoft.com/office/drawing/2014/main" id="{6158C91B-48DB-B423-85C0-CC1E89D1482D}"/>
              </a:ext>
            </a:extLst>
          </p:cNvPr>
          <p:cNvGrpSpPr/>
          <p:nvPr/>
        </p:nvGrpSpPr>
        <p:grpSpPr>
          <a:xfrm>
            <a:off x="4324583" y="2160280"/>
            <a:ext cx="1008890" cy="785619"/>
            <a:chOff x="4087796" y="2156606"/>
            <a:chExt cx="1008890" cy="785619"/>
          </a:xfrm>
        </p:grpSpPr>
        <p:sp>
          <p:nvSpPr>
            <p:cNvPr id="9294" name="Text Box 53">
              <a:extLst>
                <a:ext uri="{FF2B5EF4-FFF2-40B4-BE49-F238E27FC236}">
                  <a16:creationId xmlns:a16="http://schemas.microsoft.com/office/drawing/2014/main" id="{0C240685-E57A-2B89-8921-FEA9ABA16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7533" y="2696004"/>
              <a:ext cx="39928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210</a:t>
              </a:r>
            </a:p>
          </p:txBody>
        </p:sp>
        <p:pic>
          <p:nvPicPr>
            <p:cNvPr id="31" name="Bildobjekt 30" descr="En bild som visar text, tecken, mörk&#10;&#10;Automatiskt genererad beskrivning">
              <a:extLst>
                <a:ext uri="{FF2B5EF4-FFF2-40B4-BE49-F238E27FC236}">
                  <a16:creationId xmlns:a16="http://schemas.microsoft.com/office/drawing/2014/main" id="{2B2A0017-A56E-93F3-42D9-2AC1B1578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7796" y="2156606"/>
              <a:ext cx="1008890" cy="713233"/>
            </a:xfrm>
            <a:prstGeom prst="rect">
              <a:avLst/>
            </a:prstGeom>
          </p:spPr>
        </p:pic>
      </p:grpSp>
      <p:grpSp>
        <p:nvGrpSpPr>
          <p:cNvPr id="9329" name="Grupp 9328">
            <a:extLst>
              <a:ext uri="{FF2B5EF4-FFF2-40B4-BE49-F238E27FC236}">
                <a16:creationId xmlns:a16="http://schemas.microsoft.com/office/drawing/2014/main" id="{A0919239-92FA-58B8-1830-5501C4085739}"/>
              </a:ext>
            </a:extLst>
          </p:cNvPr>
          <p:cNvGrpSpPr/>
          <p:nvPr/>
        </p:nvGrpSpPr>
        <p:grpSpPr>
          <a:xfrm>
            <a:off x="6821505" y="2333152"/>
            <a:ext cx="1041054" cy="713233"/>
            <a:chOff x="7541128" y="2154030"/>
            <a:chExt cx="1041054" cy="713233"/>
          </a:xfrm>
        </p:grpSpPr>
        <p:sp>
          <p:nvSpPr>
            <p:cNvPr id="9292" name="Text Box 53">
              <a:extLst>
                <a:ext uri="{FF2B5EF4-FFF2-40B4-BE49-F238E27FC236}">
                  <a16:creationId xmlns:a16="http://schemas.microsoft.com/office/drawing/2014/main" id="{E69CB703-EFB1-3B42-E2C6-6E5D53357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1128" y="2527391"/>
              <a:ext cx="4069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212</a:t>
              </a:r>
            </a:p>
          </p:txBody>
        </p:sp>
        <p:pic>
          <p:nvPicPr>
            <p:cNvPr id="33" name="Bildobjekt 32">
              <a:extLst>
                <a:ext uri="{FF2B5EF4-FFF2-40B4-BE49-F238E27FC236}">
                  <a16:creationId xmlns:a16="http://schemas.microsoft.com/office/drawing/2014/main" id="{B008E91C-25AA-AC52-F8F0-18904DCC5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3292" y="2154030"/>
              <a:ext cx="1008890" cy="713233"/>
            </a:xfrm>
            <a:prstGeom prst="rect">
              <a:avLst/>
            </a:prstGeom>
          </p:spPr>
        </p:pic>
      </p:grpSp>
      <p:grpSp>
        <p:nvGrpSpPr>
          <p:cNvPr id="9330" name="Grupp 9329">
            <a:extLst>
              <a:ext uri="{FF2B5EF4-FFF2-40B4-BE49-F238E27FC236}">
                <a16:creationId xmlns:a16="http://schemas.microsoft.com/office/drawing/2014/main" id="{39D173A4-4566-74D6-403F-0D26D59FE7B9}"/>
              </a:ext>
            </a:extLst>
          </p:cNvPr>
          <p:cNvGrpSpPr/>
          <p:nvPr/>
        </p:nvGrpSpPr>
        <p:grpSpPr>
          <a:xfrm>
            <a:off x="544242" y="3090871"/>
            <a:ext cx="1066999" cy="713233"/>
            <a:chOff x="544242" y="3107296"/>
            <a:chExt cx="1066999" cy="713233"/>
          </a:xfrm>
        </p:grpSpPr>
        <p:sp>
          <p:nvSpPr>
            <p:cNvPr id="9290" name="Text Box 53">
              <a:extLst>
                <a:ext uri="{FF2B5EF4-FFF2-40B4-BE49-F238E27FC236}">
                  <a16:creationId xmlns:a16="http://schemas.microsoft.com/office/drawing/2014/main" id="{43542466-9EB2-F8CB-4E33-9E606C8F2A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8165" y="3550754"/>
              <a:ext cx="423076" cy="254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/>
                <a:t>213</a:t>
              </a:r>
            </a:p>
          </p:txBody>
        </p:sp>
        <p:pic>
          <p:nvPicPr>
            <p:cNvPr id="35" name="Bildobjekt 34" descr="En bild som visar text, tecken, stopp&#10;&#10;Automatiskt genererad beskrivning">
              <a:extLst>
                <a:ext uri="{FF2B5EF4-FFF2-40B4-BE49-F238E27FC236}">
                  <a16:creationId xmlns:a16="http://schemas.microsoft.com/office/drawing/2014/main" id="{804EE146-5980-6BB4-0FA3-21DDEFF22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242" y="3107296"/>
              <a:ext cx="1008890" cy="713233"/>
            </a:xfrm>
            <a:prstGeom prst="rect">
              <a:avLst/>
            </a:prstGeom>
          </p:spPr>
        </p:pic>
      </p:grpSp>
      <p:grpSp>
        <p:nvGrpSpPr>
          <p:cNvPr id="9331" name="Grupp 9330">
            <a:extLst>
              <a:ext uri="{FF2B5EF4-FFF2-40B4-BE49-F238E27FC236}">
                <a16:creationId xmlns:a16="http://schemas.microsoft.com/office/drawing/2014/main" id="{C719D100-B622-FC14-9ACF-69E96B072146}"/>
              </a:ext>
            </a:extLst>
          </p:cNvPr>
          <p:cNvGrpSpPr/>
          <p:nvPr/>
        </p:nvGrpSpPr>
        <p:grpSpPr>
          <a:xfrm>
            <a:off x="1823560" y="3083023"/>
            <a:ext cx="1024103" cy="713233"/>
            <a:chOff x="1823560" y="3099448"/>
            <a:chExt cx="1024103" cy="713233"/>
          </a:xfrm>
        </p:grpSpPr>
        <p:sp>
          <p:nvSpPr>
            <p:cNvPr id="9288" name="Text Box 53">
              <a:extLst>
                <a:ext uri="{FF2B5EF4-FFF2-40B4-BE49-F238E27FC236}">
                  <a16:creationId xmlns:a16="http://schemas.microsoft.com/office/drawing/2014/main" id="{3EEAE158-36FE-3FFC-47F9-30B1BA69F8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3560" y="3552823"/>
              <a:ext cx="4164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214</a:t>
              </a:r>
            </a:p>
          </p:txBody>
        </p:sp>
        <p:pic>
          <p:nvPicPr>
            <p:cNvPr id="37" name="Bildobjekt 36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C5F401DB-B46F-DA83-3633-2EC9B81A9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8773" y="3099448"/>
              <a:ext cx="1008890" cy="713233"/>
            </a:xfrm>
            <a:prstGeom prst="rect">
              <a:avLst/>
            </a:prstGeom>
          </p:spPr>
        </p:pic>
      </p:grpSp>
      <p:grpSp>
        <p:nvGrpSpPr>
          <p:cNvPr id="9332" name="Grupp 9331">
            <a:extLst>
              <a:ext uri="{FF2B5EF4-FFF2-40B4-BE49-F238E27FC236}">
                <a16:creationId xmlns:a16="http://schemas.microsoft.com/office/drawing/2014/main" id="{035F877D-EC84-D728-525F-FEB78112115A}"/>
              </a:ext>
            </a:extLst>
          </p:cNvPr>
          <p:cNvGrpSpPr/>
          <p:nvPr/>
        </p:nvGrpSpPr>
        <p:grpSpPr>
          <a:xfrm>
            <a:off x="3000016" y="3035577"/>
            <a:ext cx="1054385" cy="748632"/>
            <a:chOff x="2935416" y="3062077"/>
            <a:chExt cx="1054385" cy="748632"/>
          </a:xfrm>
        </p:grpSpPr>
        <p:sp>
          <p:nvSpPr>
            <p:cNvPr id="9286" name="Text Box 53">
              <a:extLst>
                <a:ext uri="{FF2B5EF4-FFF2-40B4-BE49-F238E27FC236}">
                  <a16:creationId xmlns:a16="http://schemas.microsoft.com/office/drawing/2014/main" id="{7CF503E7-1514-D1C7-6AA8-516CECA8F4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4404" y="3564488"/>
              <a:ext cx="3953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215</a:t>
              </a:r>
            </a:p>
          </p:txBody>
        </p:sp>
        <p:pic>
          <p:nvPicPr>
            <p:cNvPr id="39" name="Bildobjekt 38" descr="En bild som visar text&#10;&#10;Automatiskt genererad beskrivning">
              <a:extLst>
                <a:ext uri="{FF2B5EF4-FFF2-40B4-BE49-F238E27FC236}">
                  <a16:creationId xmlns:a16="http://schemas.microsoft.com/office/drawing/2014/main" id="{0B887393-1016-88B4-3E9D-21D3075B8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5416" y="3062077"/>
              <a:ext cx="1008890" cy="713233"/>
            </a:xfrm>
            <a:prstGeom prst="rect">
              <a:avLst/>
            </a:prstGeom>
          </p:spPr>
        </p:pic>
      </p:grpSp>
      <p:grpSp>
        <p:nvGrpSpPr>
          <p:cNvPr id="9333" name="Grupp 9332">
            <a:extLst>
              <a:ext uri="{FF2B5EF4-FFF2-40B4-BE49-F238E27FC236}">
                <a16:creationId xmlns:a16="http://schemas.microsoft.com/office/drawing/2014/main" id="{F5407118-F5A2-87DE-5684-D60F84880986}"/>
              </a:ext>
            </a:extLst>
          </p:cNvPr>
          <p:cNvGrpSpPr/>
          <p:nvPr/>
        </p:nvGrpSpPr>
        <p:grpSpPr>
          <a:xfrm>
            <a:off x="4338728" y="3118497"/>
            <a:ext cx="1008890" cy="713233"/>
            <a:chOff x="4345078" y="3066597"/>
            <a:chExt cx="1008890" cy="713233"/>
          </a:xfrm>
        </p:grpSpPr>
        <p:sp>
          <p:nvSpPr>
            <p:cNvPr id="9282" name="Text Box 53">
              <a:extLst>
                <a:ext uri="{FF2B5EF4-FFF2-40B4-BE49-F238E27FC236}">
                  <a16:creationId xmlns:a16="http://schemas.microsoft.com/office/drawing/2014/main" id="{6E27FDF8-B115-B301-B789-0D87EE2BF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5145" y="3482470"/>
              <a:ext cx="4118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/>
                <a:t>216</a:t>
              </a:r>
            </a:p>
          </p:txBody>
        </p:sp>
        <p:pic>
          <p:nvPicPr>
            <p:cNvPr id="41" name="Bildobjekt 40">
              <a:extLst>
                <a:ext uri="{FF2B5EF4-FFF2-40B4-BE49-F238E27FC236}">
                  <a16:creationId xmlns:a16="http://schemas.microsoft.com/office/drawing/2014/main" id="{AD2ED752-B2F6-BD10-68D2-D45F51D07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5078" y="3066597"/>
              <a:ext cx="1008890" cy="713233"/>
            </a:xfrm>
            <a:prstGeom prst="rect">
              <a:avLst/>
            </a:prstGeom>
          </p:spPr>
        </p:pic>
      </p:grpSp>
      <p:grpSp>
        <p:nvGrpSpPr>
          <p:cNvPr id="9334" name="Grupp 9333">
            <a:extLst>
              <a:ext uri="{FF2B5EF4-FFF2-40B4-BE49-F238E27FC236}">
                <a16:creationId xmlns:a16="http://schemas.microsoft.com/office/drawing/2014/main" id="{7AE7142C-CF5B-539E-94BD-81635D46BFF1}"/>
              </a:ext>
            </a:extLst>
          </p:cNvPr>
          <p:cNvGrpSpPr/>
          <p:nvPr/>
        </p:nvGrpSpPr>
        <p:grpSpPr>
          <a:xfrm>
            <a:off x="5501226" y="3048110"/>
            <a:ext cx="1061691" cy="733214"/>
            <a:chOff x="5534705" y="3013817"/>
            <a:chExt cx="1061691" cy="733214"/>
          </a:xfrm>
        </p:grpSpPr>
        <p:sp>
          <p:nvSpPr>
            <p:cNvPr id="9284" name="Text Box 53">
              <a:extLst>
                <a:ext uri="{FF2B5EF4-FFF2-40B4-BE49-F238E27FC236}">
                  <a16:creationId xmlns:a16="http://schemas.microsoft.com/office/drawing/2014/main" id="{53416C3D-577A-A61C-45D8-D5DA3AAAEB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4705" y="3500810"/>
              <a:ext cx="41693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217</a:t>
              </a:r>
            </a:p>
          </p:txBody>
        </p:sp>
        <p:pic>
          <p:nvPicPr>
            <p:cNvPr id="43" name="Bildobjekt 42" descr="En bild som visar text, tecken, stopp, clipart&#10;&#10;Automatiskt genererad beskrivning">
              <a:extLst>
                <a:ext uri="{FF2B5EF4-FFF2-40B4-BE49-F238E27FC236}">
                  <a16:creationId xmlns:a16="http://schemas.microsoft.com/office/drawing/2014/main" id="{42D9B972-2164-E19A-E09B-8F3676CBA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7506" y="3013817"/>
              <a:ext cx="1008890" cy="713233"/>
            </a:xfrm>
            <a:prstGeom prst="rect">
              <a:avLst/>
            </a:prstGeom>
          </p:spPr>
        </p:pic>
      </p:grpSp>
      <p:grpSp>
        <p:nvGrpSpPr>
          <p:cNvPr id="9335" name="Grupp 9334">
            <a:extLst>
              <a:ext uri="{FF2B5EF4-FFF2-40B4-BE49-F238E27FC236}">
                <a16:creationId xmlns:a16="http://schemas.microsoft.com/office/drawing/2014/main" id="{8FF1FAB7-77C9-2AAC-50D0-E95AF3252750}"/>
              </a:ext>
            </a:extLst>
          </p:cNvPr>
          <p:cNvGrpSpPr/>
          <p:nvPr/>
        </p:nvGrpSpPr>
        <p:grpSpPr>
          <a:xfrm>
            <a:off x="6853669" y="3067953"/>
            <a:ext cx="1044478" cy="736151"/>
            <a:chOff x="7058230" y="3068182"/>
            <a:chExt cx="1044478" cy="736151"/>
          </a:xfrm>
        </p:grpSpPr>
        <p:sp>
          <p:nvSpPr>
            <p:cNvPr id="9278" name="Text Box 53">
              <a:extLst>
                <a:ext uri="{FF2B5EF4-FFF2-40B4-BE49-F238E27FC236}">
                  <a16:creationId xmlns:a16="http://schemas.microsoft.com/office/drawing/2014/main" id="{A35B770E-73FD-7C8B-DD6B-4ACAED31F9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6446" y="3558112"/>
              <a:ext cx="39626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218</a:t>
              </a:r>
            </a:p>
          </p:txBody>
        </p:sp>
        <p:pic>
          <p:nvPicPr>
            <p:cNvPr id="45" name="Bildobjekt 44">
              <a:extLst>
                <a:ext uri="{FF2B5EF4-FFF2-40B4-BE49-F238E27FC236}">
                  <a16:creationId xmlns:a16="http://schemas.microsoft.com/office/drawing/2014/main" id="{CFD526C0-23AB-C4F9-88AF-E3F4D7A86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58230" y="3068182"/>
              <a:ext cx="1008890" cy="713233"/>
            </a:xfrm>
            <a:prstGeom prst="rect">
              <a:avLst/>
            </a:prstGeom>
          </p:spPr>
        </p:pic>
      </p:grpSp>
      <p:grpSp>
        <p:nvGrpSpPr>
          <p:cNvPr id="9341" name="Grupp 9340">
            <a:extLst>
              <a:ext uri="{FF2B5EF4-FFF2-40B4-BE49-F238E27FC236}">
                <a16:creationId xmlns:a16="http://schemas.microsoft.com/office/drawing/2014/main" id="{C1AC202A-EF0B-952C-B168-19C8814EBE1B}"/>
              </a:ext>
            </a:extLst>
          </p:cNvPr>
          <p:cNvGrpSpPr/>
          <p:nvPr/>
        </p:nvGrpSpPr>
        <p:grpSpPr>
          <a:xfrm>
            <a:off x="624294" y="3873908"/>
            <a:ext cx="1010507" cy="780931"/>
            <a:chOff x="498911" y="3893351"/>
            <a:chExt cx="1010507" cy="780931"/>
          </a:xfrm>
        </p:grpSpPr>
        <p:sp>
          <p:nvSpPr>
            <p:cNvPr id="9280" name="Text Box 53">
              <a:extLst>
                <a:ext uri="{FF2B5EF4-FFF2-40B4-BE49-F238E27FC236}">
                  <a16:creationId xmlns:a16="http://schemas.microsoft.com/office/drawing/2014/main" id="{C7D1EE15-EE0D-AF22-B4FA-B9DFD52F0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8332" y="4428061"/>
              <a:ext cx="44108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219</a:t>
              </a:r>
            </a:p>
          </p:txBody>
        </p:sp>
        <p:pic>
          <p:nvPicPr>
            <p:cNvPr id="47" name="Bildobjekt 46" descr="En bild som visar text, tecken, mörk&#10;&#10;Automatiskt genererad beskrivning">
              <a:extLst>
                <a:ext uri="{FF2B5EF4-FFF2-40B4-BE49-F238E27FC236}">
                  <a16:creationId xmlns:a16="http://schemas.microsoft.com/office/drawing/2014/main" id="{6C9ABA52-6095-7A23-8980-7D7F6C766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911" y="3893351"/>
              <a:ext cx="1008890" cy="713233"/>
            </a:xfrm>
            <a:prstGeom prst="rect">
              <a:avLst/>
            </a:prstGeom>
          </p:spPr>
        </p:pic>
      </p:grpSp>
      <p:grpSp>
        <p:nvGrpSpPr>
          <p:cNvPr id="9342" name="Grupp 9341">
            <a:extLst>
              <a:ext uri="{FF2B5EF4-FFF2-40B4-BE49-F238E27FC236}">
                <a16:creationId xmlns:a16="http://schemas.microsoft.com/office/drawing/2014/main" id="{DC155953-0CD8-F18E-7481-4078F45F53C7}"/>
              </a:ext>
            </a:extLst>
          </p:cNvPr>
          <p:cNvGrpSpPr/>
          <p:nvPr/>
        </p:nvGrpSpPr>
        <p:grpSpPr>
          <a:xfrm>
            <a:off x="2008778" y="3877454"/>
            <a:ext cx="1008000" cy="780793"/>
            <a:chOff x="1730028" y="3879429"/>
            <a:chExt cx="1008000" cy="780793"/>
          </a:xfrm>
        </p:grpSpPr>
        <p:sp>
          <p:nvSpPr>
            <p:cNvPr id="9264" name="textruta 8">
              <a:extLst>
                <a:ext uri="{FF2B5EF4-FFF2-40B4-BE49-F238E27FC236}">
                  <a16:creationId xmlns:a16="http://schemas.microsoft.com/office/drawing/2014/main" id="{E1FCCDE9-BB5F-D53B-A205-A937EABB1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6931" y="4414001"/>
              <a:ext cx="39626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sv-SE" altLang="sv-SE" sz="1000" b="1" dirty="0"/>
                <a:t>220</a:t>
              </a:r>
            </a:p>
          </p:txBody>
        </p:sp>
        <p:pic>
          <p:nvPicPr>
            <p:cNvPr id="49" name="Bildobjekt 48" descr="En bild som visar text, stopp, tecken, natthimmel&#10;&#10;Automatiskt genererad beskrivning">
              <a:extLst>
                <a:ext uri="{FF2B5EF4-FFF2-40B4-BE49-F238E27FC236}">
                  <a16:creationId xmlns:a16="http://schemas.microsoft.com/office/drawing/2014/main" id="{447FD2FC-2FA8-BF34-CBA0-67C975685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0028" y="3879429"/>
              <a:ext cx="1008000" cy="711662"/>
            </a:xfrm>
            <a:prstGeom prst="rect">
              <a:avLst/>
            </a:prstGeom>
          </p:spPr>
        </p:pic>
      </p:grpSp>
      <p:grpSp>
        <p:nvGrpSpPr>
          <p:cNvPr id="9343" name="Grupp 9342">
            <a:extLst>
              <a:ext uri="{FF2B5EF4-FFF2-40B4-BE49-F238E27FC236}">
                <a16:creationId xmlns:a16="http://schemas.microsoft.com/office/drawing/2014/main" id="{DEEA699B-4426-9F58-C438-C4BCBEE72D84}"/>
              </a:ext>
            </a:extLst>
          </p:cNvPr>
          <p:cNvGrpSpPr/>
          <p:nvPr/>
        </p:nvGrpSpPr>
        <p:grpSpPr>
          <a:xfrm>
            <a:off x="3216008" y="3963733"/>
            <a:ext cx="1008000" cy="713286"/>
            <a:chOff x="2986308" y="3905483"/>
            <a:chExt cx="1008000" cy="713286"/>
          </a:xfrm>
        </p:grpSpPr>
        <p:sp>
          <p:nvSpPr>
            <p:cNvPr id="9262" name="textruta 11">
              <a:extLst>
                <a:ext uri="{FF2B5EF4-FFF2-40B4-BE49-F238E27FC236}">
                  <a16:creationId xmlns:a16="http://schemas.microsoft.com/office/drawing/2014/main" id="{3F6DB9A6-E531-3D0B-079A-2046C445D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2640" y="4351407"/>
              <a:ext cx="39626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sv-SE" altLang="sv-SE" sz="1000" b="1" dirty="0"/>
                <a:t>221</a:t>
              </a:r>
            </a:p>
          </p:txBody>
        </p:sp>
        <p:pic>
          <p:nvPicPr>
            <p:cNvPr id="51" name="Bildobjekt 50">
              <a:extLst>
                <a:ext uri="{FF2B5EF4-FFF2-40B4-BE49-F238E27FC236}">
                  <a16:creationId xmlns:a16="http://schemas.microsoft.com/office/drawing/2014/main" id="{32517868-CEBB-A156-45A1-47DD01C94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6308" y="3905483"/>
              <a:ext cx="1008000" cy="713286"/>
            </a:xfrm>
            <a:prstGeom prst="rect">
              <a:avLst/>
            </a:prstGeom>
          </p:spPr>
        </p:pic>
      </p:grpSp>
      <p:grpSp>
        <p:nvGrpSpPr>
          <p:cNvPr id="9344" name="Grupp 9343">
            <a:extLst>
              <a:ext uri="{FF2B5EF4-FFF2-40B4-BE49-F238E27FC236}">
                <a16:creationId xmlns:a16="http://schemas.microsoft.com/office/drawing/2014/main" id="{9731B31E-6041-376D-C807-EC5B077BDC61}"/>
              </a:ext>
            </a:extLst>
          </p:cNvPr>
          <p:cNvGrpSpPr/>
          <p:nvPr/>
        </p:nvGrpSpPr>
        <p:grpSpPr>
          <a:xfrm>
            <a:off x="4389432" y="3805230"/>
            <a:ext cx="1008000" cy="864737"/>
            <a:chOff x="4338632" y="3812680"/>
            <a:chExt cx="1008000" cy="864737"/>
          </a:xfrm>
        </p:grpSpPr>
        <p:sp>
          <p:nvSpPr>
            <p:cNvPr id="9260" name="textruta 15">
              <a:extLst>
                <a:ext uri="{FF2B5EF4-FFF2-40B4-BE49-F238E27FC236}">
                  <a16:creationId xmlns:a16="http://schemas.microsoft.com/office/drawing/2014/main" id="{26D382AC-4915-4F36-CE12-8F1E38FDE7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0299" y="4425834"/>
              <a:ext cx="440054" cy="25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sv-SE" altLang="sv-SE" sz="1000" b="1" dirty="0"/>
                <a:t>222</a:t>
              </a:r>
            </a:p>
          </p:txBody>
        </p:sp>
        <p:pic>
          <p:nvPicPr>
            <p:cNvPr id="53" name="Bildobjekt 52">
              <a:extLst>
                <a:ext uri="{FF2B5EF4-FFF2-40B4-BE49-F238E27FC236}">
                  <a16:creationId xmlns:a16="http://schemas.microsoft.com/office/drawing/2014/main" id="{1B44D9C0-6CE7-ADEE-0B95-CB312CC9E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8632" y="3812680"/>
              <a:ext cx="1008000" cy="711662"/>
            </a:xfrm>
            <a:prstGeom prst="rect">
              <a:avLst/>
            </a:prstGeom>
          </p:spPr>
        </p:pic>
      </p:grpSp>
      <p:grpSp>
        <p:nvGrpSpPr>
          <p:cNvPr id="9345" name="Grupp 9344">
            <a:extLst>
              <a:ext uri="{FF2B5EF4-FFF2-40B4-BE49-F238E27FC236}">
                <a16:creationId xmlns:a16="http://schemas.microsoft.com/office/drawing/2014/main" id="{2DD0C4A1-7C53-1FBF-C119-7AE91759A701}"/>
              </a:ext>
            </a:extLst>
          </p:cNvPr>
          <p:cNvGrpSpPr/>
          <p:nvPr/>
        </p:nvGrpSpPr>
        <p:grpSpPr>
          <a:xfrm>
            <a:off x="5606577" y="3853521"/>
            <a:ext cx="1008000" cy="814914"/>
            <a:chOff x="5554917" y="3807834"/>
            <a:chExt cx="1008000" cy="814914"/>
          </a:xfrm>
        </p:grpSpPr>
        <p:sp>
          <p:nvSpPr>
            <p:cNvPr id="9257" name="textruta 20">
              <a:extLst>
                <a:ext uri="{FF2B5EF4-FFF2-40B4-BE49-F238E27FC236}">
                  <a16:creationId xmlns:a16="http://schemas.microsoft.com/office/drawing/2014/main" id="{CA2B066E-6EB0-4092-7ABE-4B16498A4F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5792" y="4376527"/>
              <a:ext cx="39626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sv-SE" altLang="sv-SE" sz="1000" b="1" dirty="0"/>
                <a:t>223</a:t>
              </a:r>
            </a:p>
          </p:txBody>
        </p:sp>
        <p:pic>
          <p:nvPicPr>
            <p:cNvPr id="55" name="Bildobjekt 54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92B169CE-8A2A-E92A-A320-C24529DD8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4917" y="3807834"/>
              <a:ext cx="1008000" cy="711662"/>
            </a:xfrm>
            <a:prstGeom prst="rect">
              <a:avLst/>
            </a:prstGeom>
          </p:spPr>
        </p:pic>
      </p:grpSp>
      <p:grpSp>
        <p:nvGrpSpPr>
          <p:cNvPr id="9346" name="Grupp 9345">
            <a:extLst>
              <a:ext uri="{FF2B5EF4-FFF2-40B4-BE49-F238E27FC236}">
                <a16:creationId xmlns:a16="http://schemas.microsoft.com/office/drawing/2014/main" id="{E6BDD692-90AF-4057-5623-520FB1D7B318}"/>
              </a:ext>
            </a:extLst>
          </p:cNvPr>
          <p:cNvGrpSpPr/>
          <p:nvPr/>
        </p:nvGrpSpPr>
        <p:grpSpPr>
          <a:xfrm>
            <a:off x="6914556" y="3870454"/>
            <a:ext cx="1008000" cy="798810"/>
            <a:chOff x="6826756" y="3804104"/>
            <a:chExt cx="1008000" cy="798810"/>
          </a:xfrm>
        </p:grpSpPr>
        <p:sp>
          <p:nvSpPr>
            <p:cNvPr id="9251" name="textruta 25">
              <a:extLst>
                <a:ext uri="{FF2B5EF4-FFF2-40B4-BE49-F238E27FC236}">
                  <a16:creationId xmlns:a16="http://schemas.microsoft.com/office/drawing/2014/main" id="{9E58CF0B-EEF4-6E82-5BF8-A4283125A9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4618" y="4356693"/>
              <a:ext cx="39626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sv-SE" altLang="sv-SE" sz="1000" b="1" dirty="0"/>
                <a:t>224</a:t>
              </a:r>
            </a:p>
          </p:txBody>
        </p:sp>
        <p:pic>
          <p:nvPicPr>
            <p:cNvPr id="57" name="Bildobjekt 56">
              <a:extLst>
                <a:ext uri="{FF2B5EF4-FFF2-40B4-BE49-F238E27FC236}">
                  <a16:creationId xmlns:a16="http://schemas.microsoft.com/office/drawing/2014/main" id="{BB24FAB4-CB25-2FB4-AD45-B18A7854C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6756" y="3804104"/>
              <a:ext cx="1008000" cy="711662"/>
            </a:xfrm>
            <a:prstGeom prst="rect">
              <a:avLst/>
            </a:prstGeom>
          </p:spPr>
        </p:pic>
      </p:grpSp>
      <p:grpSp>
        <p:nvGrpSpPr>
          <p:cNvPr id="9328" name="Grupp 9327">
            <a:extLst>
              <a:ext uri="{FF2B5EF4-FFF2-40B4-BE49-F238E27FC236}">
                <a16:creationId xmlns:a16="http://schemas.microsoft.com/office/drawing/2014/main" id="{92B9B714-9D52-29BE-B118-61E195D22EB4}"/>
              </a:ext>
            </a:extLst>
          </p:cNvPr>
          <p:cNvGrpSpPr/>
          <p:nvPr/>
        </p:nvGrpSpPr>
        <p:grpSpPr>
          <a:xfrm>
            <a:off x="5560450" y="2334537"/>
            <a:ext cx="1110662" cy="713233"/>
            <a:chOff x="5338489" y="2304113"/>
            <a:chExt cx="1110662" cy="713233"/>
          </a:xfrm>
        </p:grpSpPr>
        <p:sp>
          <p:nvSpPr>
            <p:cNvPr id="9268" name="Text Box 53">
              <a:extLst>
                <a:ext uri="{FF2B5EF4-FFF2-40B4-BE49-F238E27FC236}">
                  <a16:creationId xmlns:a16="http://schemas.microsoft.com/office/drawing/2014/main" id="{95EE813F-FF8E-70B9-F7C1-F243614D42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5050" y="2669485"/>
              <a:ext cx="4441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211</a:t>
              </a:r>
            </a:p>
          </p:txBody>
        </p:sp>
        <p:pic>
          <p:nvPicPr>
            <p:cNvPr id="9326" name="Bildobjekt 9325">
              <a:extLst>
                <a:ext uri="{FF2B5EF4-FFF2-40B4-BE49-F238E27FC236}">
                  <a16:creationId xmlns:a16="http://schemas.microsoft.com/office/drawing/2014/main" id="{EDD4659A-24B2-1BC5-76B3-F88F5B274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8489" y="2304113"/>
              <a:ext cx="1008890" cy="713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5579214-9394-3511-EFA5-88D26134A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7279" tIns="43640" rIns="87279" bIns="43640" anchor="ctr">
            <a:spAutoFit/>
          </a:bodyPr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700" b="1"/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72D05F63-DA6E-8670-6ABD-B9B536072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7279" tIns="43640" rIns="87279" bIns="43640" anchor="ctr">
            <a:spAutoFit/>
          </a:bodyPr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700" b="1"/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74E816C0-CA77-8BDF-70F8-5DADD2385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7279" tIns="43640" rIns="87279" bIns="43640" anchor="ctr">
            <a:spAutoFit/>
          </a:bodyPr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700" b="1"/>
          </a:p>
        </p:txBody>
      </p:sp>
      <p:sp>
        <p:nvSpPr>
          <p:cNvPr id="11269" name="Rectangle 10">
            <a:extLst>
              <a:ext uri="{FF2B5EF4-FFF2-40B4-BE49-F238E27FC236}">
                <a16:creationId xmlns:a16="http://schemas.microsoft.com/office/drawing/2014/main" id="{347F13CA-D61E-FFB3-8AF6-AC14CBB5F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7279" tIns="43640" rIns="87279" bIns="43640" anchor="ctr">
            <a:spAutoFit/>
          </a:bodyPr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700" b="1"/>
          </a:p>
        </p:txBody>
      </p:sp>
      <p:sp>
        <p:nvSpPr>
          <p:cNvPr id="11270" name="Rectangle 12">
            <a:extLst>
              <a:ext uri="{FF2B5EF4-FFF2-40B4-BE49-F238E27FC236}">
                <a16:creationId xmlns:a16="http://schemas.microsoft.com/office/drawing/2014/main" id="{4EDFE99C-8978-E9A1-E644-8E3442780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7279" tIns="43640" rIns="87279" bIns="43640" anchor="ctr">
            <a:spAutoFit/>
          </a:bodyPr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700" b="1"/>
          </a:p>
        </p:txBody>
      </p:sp>
      <p:sp>
        <p:nvSpPr>
          <p:cNvPr id="11271" name="Rectangle 63">
            <a:extLst>
              <a:ext uri="{FF2B5EF4-FFF2-40B4-BE49-F238E27FC236}">
                <a16:creationId xmlns:a16="http://schemas.microsoft.com/office/drawing/2014/main" id="{8C22A99C-9E6E-A484-6EBA-3B475DCE0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7279" tIns="43640" rIns="87279" bIns="43640" anchor="ctr">
            <a:spAutoFit/>
          </a:bodyPr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700" b="1"/>
          </a:p>
        </p:txBody>
      </p:sp>
      <p:sp>
        <p:nvSpPr>
          <p:cNvPr id="11272" name="Rectangle 132">
            <a:extLst>
              <a:ext uri="{FF2B5EF4-FFF2-40B4-BE49-F238E27FC236}">
                <a16:creationId xmlns:a16="http://schemas.microsoft.com/office/drawing/2014/main" id="{0FE13771-E440-C20B-6D74-67C5D4C5A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7279" tIns="43640" rIns="87279" bIns="43640" anchor="ctr">
            <a:spAutoFit/>
          </a:bodyPr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700" b="1"/>
          </a:p>
        </p:txBody>
      </p:sp>
      <p:sp>
        <p:nvSpPr>
          <p:cNvPr id="11273" name="textruta 292">
            <a:extLst>
              <a:ext uri="{FF2B5EF4-FFF2-40B4-BE49-F238E27FC236}">
                <a16:creationId xmlns:a16="http://schemas.microsoft.com/office/drawing/2014/main" id="{6C9243F8-7E2B-6F9B-A43A-4FBA858E9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363538"/>
            <a:ext cx="32464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9" tIns="43640" rIns="87279" bIns="43640">
            <a:spAutoFit/>
          </a:bodyPr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800" b="1" dirty="0"/>
              <a:t>Avancerad klass: 301 - 322</a:t>
            </a:r>
          </a:p>
        </p:txBody>
      </p:sp>
      <p:grpSp>
        <p:nvGrpSpPr>
          <p:cNvPr id="11374" name="Grupp 11373">
            <a:extLst>
              <a:ext uri="{FF2B5EF4-FFF2-40B4-BE49-F238E27FC236}">
                <a16:creationId xmlns:a16="http://schemas.microsoft.com/office/drawing/2014/main" id="{E2496A1A-CAE6-4D3B-48EA-73BA9F25B4BB}"/>
              </a:ext>
            </a:extLst>
          </p:cNvPr>
          <p:cNvGrpSpPr/>
          <p:nvPr/>
        </p:nvGrpSpPr>
        <p:grpSpPr>
          <a:xfrm>
            <a:off x="4377219" y="3993214"/>
            <a:ext cx="1008000" cy="758612"/>
            <a:chOff x="4160838" y="3818582"/>
            <a:chExt cx="1008000" cy="758612"/>
          </a:xfrm>
        </p:grpSpPr>
        <p:sp>
          <p:nvSpPr>
            <p:cNvPr id="11296" name="textruta 19">
              <a:extLst>
                <a:ext uri="{FF2B5EF4-FFF2-40B4-BE49-F238E27FC236}">
                  <a16:creationId xmlns:a16="http://schemas.microsoft.com/office/drawing/2014/main" id="{A7F30312-E787-0E5A-7F5A-0DE954D99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6121" y="4330973"/>
              <a:ext cx="39626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sv-SE" altLang="sv-SE" sz="1000" b="1" dirty="0"/>
                <a:t>322</a:t>
              </a: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E3C769D0-0DFC-E729-D365-77147B149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0838" y="3818582"/>
              <a:ext cx="1008000" cy="729010"/>
            </a:xfrm>
            <a:prstGeom prst="rect">
              <a:avLst/>
            </a:prstGeom>
          </p:spPr>
        </p:pic>
      </p:grpSp>
      <p:grpSp>
        <p:nvGrpSpPr>
          <p:cNvPr id="11373" name="Grupp 11372">
            <a:extLst>
              <a:ext uri="{FF2B5EF4-FFF2-40B4-BE49-F238E27FC236}">
                <a16:creationId xmlns:a16="http://schemas.microsoft.com/office/drawing/2014/main" id="{79D4CE4B-0179-250C-00ED-025CB3C97186}"/>
              </a:ext>
            </a:extLst>
          </p:cNvPr>
          <p:cNvGrpSpPr/>
          <p:nvPr/>
        </p:nvGrpSpPr>
        <p:grpSpPr>
          <a:xfrm>
            <a:off x="3019947" y="3998689"/>
            <a:ext cx="1055182" cy="740538"/>
            <a:chOff x="3018559" y="3825820"/>
            <a:chExt cx="1055182" cy="740538"/>
          </a:xfrm>
        </p:grpSpPr>
        <p:sp>
          <p:nvSpPr>
            <p:cNvPr id="11301" name="textruta 14">
              <a:extLst>
                <a:ext uri="{FF2B5EF4-FFF2-40B4-BE49-F238E27FC236}">
                  <a16:creationId xmlns:a16="http://schemas.microsoft.com/office/drawing/2014/main" id="{65D58A80-9940-807F-4C4E-F75673806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0992" y="4320137"/>
              <a:ext cx="41274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sv-SE" altLang="sv-SE" sz="1000" b="1" dirty="0"/>
                <a:t>321</a:t>
              </a:r>
            </a:p>
          </p:txBody>
        </p:sp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8F156EBD-65C7-0128-A2C2-25D64F1E2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8559" y="3825820"/>
              <a:ext cx="1008000" cy="727936"/>
            </a:xfrm>
            <a:prstGeom prst="rect">
              <a:avLst/>
            </a:prstGeom>
          </p:spPr>
        </p:pic>
      </p:grpSp>
      <p:grpSp>
        <p:nvGrpSpPr>
          <p:cNvPr id="11372" name="Grupp 11371">
            <a:extLst>
              <a:ext uri="{FF2B5EF4-FFF2-40B4-BE49-F238E27FC236}">
                <a16:creationId xmlns:a16="http://schemas.microsoft.com/office/drawing/2014/main" id="{7C00AF5E-AB8B-F671-3003-27F4321B3890}"/>
              </a:ext>
            </a:extLst>
          </p:cNvPr>
          <p:cNvGrpSpPr/>
          <p:nvPr/>
        </p:nvGrpSpPr>
        <p:grpSpPr>
          <a:xfrm>
            <a:off x="1713271" y="4017639"/>
            <a:ext cx="1008000" cy="717081"/>
            <a:chOff x="1719846" y="3886238"/>
            <a:chExt cx="1008000" cy="717081"/>
          </a:xfrm>
        </p:grpSpPr>
        <p:sp>
          <p:nvSpPr>
            <p:cNvPr id="11306" name="textruta 7">
              <a:extLst>
                <a:ext uri="{FF2B5EF4-FFF2-40B4-BE49-F238E27FC236}">
                  <a16:creationId xmlns:a16="http://schemas.microsoft.com/office/drawing/2014/main" id="{F88234F0-DD4D-9F23-489C-87DB40D4B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5710" y="4357098"/>
              <a:ext cx="39626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sv-SE" altLang="sv-SE" sz="1000" b="1" dirty="0"/>
                <a:t>320</a:t>
              </a:r>
            </a:p>
          </p:txBody>
        </p:sp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C9B82D5E-452E-EBE8-B738-1D109AFF8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9846" y="3886238"/>
              <a:ext cx="1008000" cy="713286"/>
            </a:xfrm>
            <a:prstGeom prst="rect">
              <a:avLst/>
            </a:prstGeom>
          </p:spPr>
        </p:pic>
      </p:grpSp>
      <p:grpSp>
        <p:nvGrpSpPr>
          <p:cNvPr id="11371" name="Grupp 11370">
            <a:extLst>
              <a:ext uri="{FF2B5EF4-FFF2-40B4-BE49-F238E27FC236}">
                <a16:creationId xmlns:a16="http://schemas.microsoft.com/office/drawing/2014/main" id="{DF9790CE-E7DD-A95A-1691-AAA6776F0723}"/>
              </a:ext>
            </a:extLst>
          </p:cNvPr>
          <p:cNvGrpSpPr/>
          <p:nvPr/>
        </p:nvGrpSpPr>
        <p:grpSpPr>
          <a:xfrm>
            <a:off x="539803" y="4016790"/>
            <a:ext cx="1008000" cy="724403"/>
            <a:chOff x="616453" y="3890023"/>
            <a:chExt cx="1008000" cy="724403"/>
          </a:xfrm>
        </p:grpSpPr>
        <p:sp>
          <p:nvSpPr>
            <p:cNvPr id="11308" name="textruta 5">
              <a:extLst>
                <a:ext uri="{FF2B5EF4-FFF2-40B4-BE49-F238E27FC236}">
                  <a16:creationId xmlns:a16="http://schemas.microsoft.com/office/drawing/2014/main" id="{A777A94B-6503-B00D-1D20-56899A445D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281" y="4368205"/>
              <a:ext cx="39626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sv-SE" altLang="sv-SE" sz="1000" b="1" dirty="0"/>
                <a:t>319</a:t>
              </a:r>
            </a:p>
          </p:txBody>
        </p:sp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D2AFAE5-4113-5637-E07D-12140C405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453" y="3890023"/>
              <a:ext cx="1008000" cy="713287"/>
            </a:xfrm>
            <a:prstGeom prst="rect">
              <a:avLst/>
            </a:prstGeom>
          </p:spPr>
        </p:pic>
      </p:grpSp>
      <p:grpSp>
        <p:nvGrpSpPr>
          <p:cNvPr id="11367" name="Grupp 11366">
            <a:extLst>
              <a:ext uri="{FF2B5EF4-FFF2-40B4-BE49-F238E27FC236}">
                <a16:creationId xmlns:a16="http://schemas.microsoft.com/office/drawing/2014/main" id="{6A650C69-9247-FDFE-1BF7-37A8D2BC625C}"/>
              </a:ext>
            </a:extLst>
          </p:cNvPr>
          <p:cNvGrpSpPr/>
          <p:nvPr/>
        </p:nvGrpSpPr>
        <p:grpSpPr>
          <a:xfrm>
            <a:off x="6995585" y="3048539"/>
            <a:ext cx="1008000" cy="828658"/>
            <a:chOff x="6832299" y="2888887"/>
            <a:chExt cx="1008000" cy="828658"/>
          </a:xfrm>
        </p:grpSpPr>
        <p:sp>
          <p:nvSpPr>
            <p:cNvPr id="5" name="textruta 5">
              <a:extLst>
                <a:ext uri="{FF2B5EF4-FFF2-40B4-BE49-F238E27FC236}">
                  <a16:creationId xmlns:a16="http://schemas.microsoft.com/office/drawing/2014/main" id="{60557AFB-D8AD-9981-FBB7-0A36B92783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0824" y="3471324"/>
              <a:ext cx="39626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sv-SE" altLang="sv-SE" sz="1000" b="1" dirty="0"/>
                <a:t>318</a:t>
              </a:r>
            </a:p>
          </p:txBody>
        </p:sp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5BBFB3EE-F823-6884-C6DF-DA7352B30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2299" y="2888887"/>
              <a:ext cx="1008000" cy="713287"/>
            </a:xfrm>
            <a:prstGeom prst="rect">
              <a:avLst/>
            </a:prstGeom>
          </p:spPr>
        </p:pic>
      </p:grpSp>
      <p:grpSp>
        <p:nvGrpSpPr>
          <p:cNvPr id="11349" name="Grupp 11348">
            <a:extLst>
              <a:ext uri="{FF2B5EF4-FFF2-40B4-BE49-F238E27FC236}">
                <a16:creationId xmlns:a16="http://schemas.microsoft.com/office/drawing/2014/main" id="{FF1635DC-4230-37E3-F114-A5E637499C42}"/>
              </a:ext>
            </a:extLst>
          </p:cNvPr>
          <p:cNvGrpSpPr/>
          <p:nvPr/>
        </p:nvGrpSpPr>
        <p:grpSpPr>
          <a:xfrm>
            <a:off x="545210" y="1482849"/>
            <a:ext cx="1047824" cy="713233"/>
            <a:chOff x="684708" y="905832"/>
            <a:chExt cx="1047824" cy="713233"/>
          </a:xfrm>
        </p:grpSpPr>
        <p:sp>
          <p:nvSpPr>
            <p:cNvPr id="11318" name="Text Box 53">
              <a:extLst>
                <a:ext uri="{FF2B5EF4-FFF2-40B4-BE49-F238E27FC236}">
                  <a16:creationId xmlns:a16="http://schemas.microsoft.com/office/drawing/2014/main" id="{63FC3B41-1615-4BD4-B313-9DF51053E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6160" y="1317609"/>
              <a:ext cx="41637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301</a:t>
              </a:r>
            </a:p>
          </p:txBody>
        </p:sp>
        <p:pic>
          <p:nvPicPr>
            <p:cNvPr id="53" name="Bildobjekt 52" descr="En bild som visar text, stopp, tecken, clipart&#10;&#10;Automatiskt genererad beskrivning">
              <a:extLst>
                <a:ext uri="{FF2B5EF4-FFF2-40B4-BE49-F238E27FC236}">
                  <a16:creationId xmlns:a16="http://schemas.microsoft.com/office/drawing/2014/main" id="{36C03017-D786-CC20-6622-A28F4FC36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708" y="905832"/>
              <a:ext cx="1008890" cy="713233"/>
            </a:xfrm>
            <a:prstGeom prst="rect">
              <a:avLst/>
            </a:prstGeom>
          </p:spPr>
        </p:pic>
      </p:grpSp>
      <p:grpSp>
        <p:nvGrpSpPr>
          <p:cNvPr id="11350" name="Grupp 11349">
            <a:extLst>
              <a:ext uri="{FF2B5EF4-FFF2-40B4-BE49-F238E27FC236}">
                <a16:creationId xmlns:a16="http://schemas.microsoft.com/office/drawing/2014/main" id="{DF1E1527-EE67-6BF2-833E-1F35505330BA}"/>
              </a:ext>
            </a:extLst>
          </p:cNvPr>
          <p:cNvGrpSpPr/>
          <p:nvPr/>
        </p:nvGrpSpPr>
        <p:grpSpPr>
          <a:xfrm>
            <a:off x="1796005" y="1483062"/>
            <a:ext cx="1024245" cy="713233"/>
            <a:chOff x="2138354" y="903689"/>
            <a:chExt cx="1024245" cy="713233"/>
          </a:xfrm>
        </p:grpSpPr>
        <p:sp>
          <p:nvSpPr>
            <p:cNvPr id="11326" name="Text Box 53">
              <a:extLst>
                <a:ext uri="{FF2B5EF4-FFF2-40B4-BE49-F238E27FC236}">
                  <a16:creationId xmlns:a16="http://schemas.microsoft.com/office/drawing/2014/main" id="{E63AD0FB-2B32-E1D4-63D7-DA55E1D4AE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8354" y="1309701"/>
              <a:ext cx="404198" cy="24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302</a:t>
              </a:r>
            </a:p>
          </p:txBody>
        </p:sp>
        <p:pic>
          <p:nvPicPr>
            <p:cNvPr id="55" name="Bildobjekt 54" descr="En bild som visar text, tecken, stopp&#10;&#10;Automatiskt genererad beskrivning">
              <a:extLst>
                <a:ext uri="{FF2B5EF4-FFF2-40B4-BE49-F238E27FC236}">
                  <a16:creationId xmlns:a16="http://schemas.microsoft.com/office/drawing/2014/main" id="{A9CCEE8A-89E4-A7DD-0AFE-AB142DB2F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3709" y="903689"/>
              <a:ext cx="1008890" cy="713233"/>
            </a:xfrm>
            <a:prstGeom prst="rect">
              <a:avLst/>
            </a:prstGeom>
          </p:spPr>
        </p:pic>
      </p:grpSp>
      <p:grpSp>
        <p:nvGrpSpPr>
          <p:cNvPr id="11351" name="Grupp 11350">
            <a:extLst>
              <a:ext uri="{FF2B5EF4-FFF2-40B4-BE49-F238E27FC236}">
                <a16:creationId xmlns:a16="http://schemas.microsoft.com/office/drawing/2014/main" id="{242487C7-460A-2E30-9295-2881DF1E3D83}"/>
              </a:ext>
            </a:extLst>
          </p:cNvPr>
          <p:cNvGrpSpPr/>
          <p:nvPr/>
        </p:nvGrpSpPr>
        <p:grpSpPr>
          <a:xfrm>
            <a:off x="3049814" y="1333057"/>
            <a:ext cx="1023820" cy="822397"/>
            <a:chOff x="3008635" y="829872"/>
            <a:chExt cx="1023820" cy="822397"/>
          </a:xfrm>
        </p:grpSpPr>
        <p:sp>
          <p:nvSpPr>
            <p:cNvPr id="11316" name="Text Box 53">
              <a:extLst>
                <a:ext uri="{FF2B5EF4-FFF2-40B4-BE49-F238E27FC236}">
                  <a16:creationId xmlns:a16="http://schemas.microsoft.com/office/drawing/2014/main" id="{403A47D7-1467-D987-FD50-72A6296B47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0224" y="1406048"/>
              <a:ext cx="40223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303</a:t>
              </a:r>
            </a:p>
          </p:txBody>
        </p:sp>
        <p:pic>
          <p:nvPicPr>
            <p:cNvPr id="57" name="Bildobjekt 56">
              <a:extLst>
                <a:ext uri="{FF2B5EF4-FFF2-40B4-BE49-F238E27FC236}">
                  <a16:creationId xmlns:a16="http://schemas.microsoft.com/office/drawing/2014/main" id="{FEF946CF-14BA-AC9C-8EE2-6CBE991CA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8635" y="829872"/>
              <a:ext cx="1008890" cy="713233"/>
            </a:xfrm>
            <a:prstGeom prst="rect">
              <a:avLst/>
            </a:prstGeom>
          </p:spPr>
        </p:pic>
      </p:grpSp>
      <p:grpSp>
        <p:nvGrpSpPr>
          <p:cNvPr id="11352" name="Grupp 11351">
            <a:extLst>
              <a:ext uri="{FF2B5EF4-FFF2-40B4-BE49-F238E27FC236}">
                <a16:creationId xmlns:a16="http://schemas.microsoft.com/office/drawing/2014/main" id="{0B4A92AE-2EC2-F501-3976-9A0911EA881E}"/>
              </a:ext>
            </a:extLst>
          </p:cNvPr>
          <p:cNvGrpSpPr/>
          <p:nvPr/>
        </p:nvGrpSpPr>
        <p:grpSpPr>
          <a:xfrm>
            <a:off x="4307075" y="1337563"/>
            <a:ext cx="1037502" cy="811157"/>
            <a:chOff x="4192999" y="658388"/>
            <a:chExt cx="1037502" cy="811157"/>
          </a:xfrm>
        </p:grpSpPr>
        <p:sp>
          <p:nvSpPr>
            <p:cNvPr id="11328" name="Text Box 53">
              <a:extLst>
                <a:ext uri="{FF2B5EF4-FFF2-40B4-BE49-F238E27FC236}">
                  <a16:creationId xmlns:a16="http://schemas.microsoft.com/office/drawing/2014/main" id="{CDFDEF21-2321-2EFD-BCF5-8C8B8F6AF9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1615" y="1223324"/>
              <a:ext cx="39888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304</a:t>
              </a:r>
            </a:p>
          </p:txBody>
        </p:sp>
        <p:pic>
          <p:nvPicPr>
            <p:cNvPr id="59" name="Bildobjekt 58" descr="En bild som visar text&#10;&#10;Automatiskt genererad beskrivning">
              <a:extLst>
                <a:ext uri="{FF2B5EF4-FFF2-40B4-BE49-F238E27FC236}">
                  <a16:creationId xmlns:a16="http://schemas.microsoft.com/office/drawing/2014/main" id="{CA869380-EAE9-6550-3535-391B04056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2999" y="658388"/>
              <a:ext cx="1008890" cy="713233"/>
            </a:xfrm>
            <a:prstGeom prst="rect">
              <a:avLst/>
            </a:prstGeom>
          </p:spPr>
        </p:pic>
      </p:grpSp>
      <p:grpSp>
        <p:nvGrpSpPr>
          <p:cNvPr id="11353" name="Grupp 11352">
            <a:extLst>
              <a:ext uri="{FF2B5EF4-FFF2-40B4-BE49-F238E27FC236}">
                <a16:creationId xmlns:a16="http://schemas.microsoft.com/office/drawing/2014/main" id="{BC602414-71C5-1A1B-335B-4E4D8C729C9E}"/>
              </a:ext>
            </a:extLst>
          </p:cNvPr>
          <p:cNvGrpSpPr/>
          <p:nvPr/>
        </p:nvGrpSpPr>
        <p:grpSpPr>
          <a:xfrm>
            <a:off x="5669393" y="1376478"/>
            <a:ext cx="1008890" cy="762593"/>
            <a:chOff x="5487806" y="623066"/>
            <a:chExt cx="1008890" cy="762593"/>
          </a:xfrm>
        </p:grpSpPr>
        <p:sp>
          <p:nvSpPr>
            <p:cNvPr id="11314" name="Text Box 53">
              <a:extLst>
                <a:ext uri="{FF2B5EF4-FFF2-40B4-BE49-F238E27FC236}">
                  <a16:creationId xmlns:a16="http://schemas.microsoft.com/office/drawing/2014/main" id="{0C6773AE-67D3-3FAB-0F9B-CF03D284A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7752" y="1136928"/>
              <a:ext cx="425368" cy="248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305</a:t>
              </a:r>
            </a:p>
          </p:txBody>
        </p:sp>
        <p:pic>
          <p:nvPicPr>
            <p:cNvPr id="61" name="Bildobjekt 60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7E95B0AA-8166-BCBD-57DE-BC07BB6A8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7806" y="623066"/>
              <a:ext cx="1008890" cy="713233"/>
            </a:xfrm>
            <a:prstGeom prst="rect">
              <a:avLst/>
            </a:prstGeom>
          </p:spPr>
        </p:pic>
      </p:grpSp>
      <p:grpSp>
        <p:nvGrpSpPr>
          <p:cNvPr id="11354" name="Grupp 11353">
            <a:extLst>
              <a:ext uri="{FF2B5EF4-FFF2-40B4-BE49-F238E27FC236}">
                <a16:creationId xmlns:a16="http://schemas.microsoft.com/office/drawing/2014/main" id="{984B815C-7D11-CEB3-FF28-7857D47CDB19}"/>
              </a:ext>
            </a:extLst>
          </p:cNvPr>
          <p:cNvGrpSpPr/>
          <p:nvPr/>
        </p:nvGrpSpPr>
        <p:grpSpPr>
          <a:xfrm>
            <a:off x="6913170" y="1391094"/>
            <a:ext cx="1008890" cy="749617"/>
            <a:chOff x="6672362" y="930956"/>
            <a:chExt cx="1008890" cy="749617"/>
          </a:xfrm>
        </p:grpSpPr>
        <p:sp>
          <p:nvSpPr>
            <p:cNvPr id="11330" name="Text Box 53">
              <a:extLst>
                <a:ext uri="{FF2B5EF4-FFF2-40B4-BE49-F238E27FC236}">
                  <a16:creationId xmlns:a16="http://schemas.microsoft.com/office/drawing/2014/main" id="{DFFB57AF-A41C-60FC-C606-9E476301E5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46963" y="1434352"/>
              <a:ext cx="4131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306</a:t>
              </a:r>
            </a:p>
          </p:txBody>
        </p:sp>
        <p:pic>
          <p:nvPicPr>
            <p:cNvPr id="63" name="Bildobjekt 62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B435C714-BE51-7D81-D9F2-D62602C88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2362" y="930956"/>
              <a:ext cx="1008890" cy="713233"/>
            </a:xfrm>
            <a:prstGeom prst="rect">
              <a:avLst/>
            </a:prstGeom>
          </p:spPr>
        </p:pic>
      </p:grpSp>
      <p:grpSp>
        <p:nvGrpSpPr>
          <p:cNvPr id="11355" name="Grupp 11354">
            <a:extLst>
              <a:ext uri="{FF2B5EF4-FFF2-40B4-BE49-F238E27FC236}">
                <a16:creationId xmlns:a16="http://schemas.microsoft.com/office/drawing/2014/main" id="{EDE235A4-5FFD-66A5-7C67-2B83130DC8D5}"/>
              </a:ext>
            </a:extLst>
          </p:cNvPr>
          <p:cNvGrpSpPr/>
          <p:nvPr/>
        </p:nvGrpSpPr>
        <p:grpSpPr>
          <a:xfrm>
            <a:off x="531946" y="2260044"/>
            <a:ext cx="1022154" cy="754762"/>
            <a:chOff x="503993" y="2006237"/>
            <a:chExt cx="1022154" cy="754762"/>
          </a:xfrm>
        </p:grpSpPr>
        <p:sp>
          <p:nvSpPr>
            <p:cNvPr id="11332" name="Text Box 53">
              <a:extLst>
                <a:ext uri="{FF2B5EF4-FFF2-40B4-BE49-F238E27FC236}">
                  <a16:creationId xmlns:a16="http://schemas.microsoft.com/office/drawing/2014/main" id="{087B9935-C60A-1629-0B87-98C2BD325D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0406" y="2514778"/>
              <a:ext cx="39574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307</a:t>
              </a:r>
            </a:p>
          </p:txBody>
        </p:sp>
        <p:pic>
          <p:nvPicPr>
            <p:cNvPr id="11265" name="Bildobjekt 11264">
              <a:extLst>
                <a:ext uri="{FF2B5EF4-FFF2-40B4-BE49-F238E27FC236}">
                  <a16:creationId xmlns:a16="http://schemas.microsoft.com/office/drawing/2014/main" id="{8ECD1E07-5C04-45BF-D1B7-8524D8FC8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993" y="2006237"/>
              <a:ext cx="1008890" cy="713233"/>
            </a:xfrm>
            <a:prstGeom prst="rect">
              <a:avLst/>
            </a:prstGeom>
          </p:spPr>
        </p:pic>
      </p:grpSp>
      <p:grpSp>
        <p:nvGrpSpPr>
          <p:cNvPr id="11356" name="Grupp 11355">
            <a:extLst>
              <a:ext uri="{FF2B5EF4-FFF2-40B4-BE49-F238E27FC236}">
                <a16:creationId xmlns:a16="http://schemas.microsoft.com/office/drawing/2014/main" id="{E844DAE0-1AA2-A880-D499-80882D5097FA}"/>
              </a:ext>
            </a:extLst>
          </p:cNvPr>
          <p:cNvGrpSpPr/>
          <p:nvPr/>
        </p:nvGrpSpPr>
        <p:grpSpPr>
          <a:xfrm>
            <a:off x="1805204" y="2159779"/>
            <a:ext cx="1008890" cy="847991"/>
            <a:chOff x="1576343" y="1946241"/>
            <a:chExt cx="1008890" cy="847991"/>
          </a:xfrm>
        </p:grpSpPr>
        <p:sp>
          <p:nvSpPr>
            <p:cNvPr id="11334" name="Text Box 53">
              <a:extLst>
                <a:ext uri="{FF2B5EF4-FFF2-40B4-BE49-F238E27FC236}">
                  <a16:creationId xmlns:a16="http://schemas.microsoft.com/office/drawing/2014/main" id="{567C2BE7-C9D6-6884-D8D8-84783BF6E1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1108" y="2548011"/>
              <a:ext cx="43971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308</a:t>
              </a:r>
            </a:p>
          </p:txBody>
        </p:sp>
        <p:pic>
          <p:nvPicPr>
            <p:cNvPr id="11292" name="Bildobjekt 11291" descr="En bild som visar text&#10;&#10;Automatiskt genererad beskrivning">
              <a:extLst>
                <a:ext uri="{FF2B5EF4-FFF2-40B4-BE49-F238E27FC236}">
                  <a16:creationId xmlns:a16="http://schemas.microsoft.com/office/drawing/2014/main" id="{9D89BE0E-713C-2D75-B892-A44681A95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6343" y="1946241"/>
              <a:ext cx="1008890" cy="713233"/>
            </a:xfrm>
            <a:prstGeom prst="rect">
              <a:avLst/>
            </a:prstGeom>
          </p:spPr>
        </p:pic>
      </p:grpSp>
      <p:grpSp>
        <p:nvGrpSpPr>
          <p:cNvPr id="11357" name="Grupp 11356">
            <a:extLst>
              <a:ext uri="{FF2B5EF4-FFF2-40B4-BE49-F238E27FC236}">
                <a16:creationId xmlns:a16="http://schemas.microsoft.com/office/drawing/2014/main" id="{C0CEC140-F51A-A9D2-847C-52A8EFE617D6}"/>
              </a:ext>
            </a:extLst>
          </p:cNvPr>
          <p:cNvGrpSpPr/>
          <p:nvPr/>
        </p:nvGrpSpPr>
        <p:grpSpPr>
          <a:xfrm>
            <a:off x="2933553" y="2255644"/>
            <a:ext cx="1137646" cy="756000"/>
            <a:chOff x="2591136" y="2105955"/>
            <a:chExt cx="1137646" cy="756000"/>
          </a:xfrm>
        </p:grpSpPr>
        <p:sp>
          <p:nvSpPr>
            <p:cNvPr id="11336" name="Text Box 53">
              <a:extLst>
                <a:ext uri="{FF2B5EF4-FFF2-40B4-BE49-F238E27FC236}">
                  <a16:creationId xmlns:a16="http://schemas.microsoft.com/office/drawing/2014/main" id="{EDE4F3A6-6864-9F4C-6D96-93E80495F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674" y="2617271"/>
              <a:ext cx="403108" cy="244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309</a:t>
              </a:r>
            </a:p>
          </p:txBody>
        </p:sp>
        <p:pic>
          <p:nvPicPr>
            <p:cNvPr id="11294" name="Bildobjekt 11293">
              <a:extLst>
                <a:ext uri="{FF2B5EF4-FFF2-40B4-BE49-F238E27FC236}">
                  <a16:creationId xmlns:a16="http://schemas.microsoft.com/office/drawing/2014/main" id="{70A2B543-E891-4E4F-E087-66415EBD6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1136" y="2105955"/>
              <a:ext cx="1008890" cy="713233"/>
            </a:xfrm>
            <a:prstGeom prst="rect">
              <a:avLst/>
            </a:prstGeom>
          </p:spPr>
        </p:pic>
      </p:grpSp>
      <p:grpSp>
        <p:nvGrpSpPr>
          <p:cNvPr id="11358" name="Grupp 11357">
            <a:extLst>
              <a:ext uri="{FF2B5EF4-FFF2-40B4-BE49-F238E27FC236}">
                <a16:creationId xmlns:a16="http://schemas.microsoft.com/office/drawing/2014/main" id="{38318D16-C2CC-55A2-D9D6-2799BA457B00}"/>
              </a:ext>
            </a:extLst>
          </p:cNvPr>
          <p:cNvGrpSpPr/>
          <p:nvPr/>
        </p:nvGrpSpPr>
        <p:grpSpPr>
          <a:xfrm>
            <a:off x="4277988" y="2190723"/>
            <a:ext cx="1119318" cy="831871"/>
            <a:chOff x="4153539" y="2057989"/>
            <a:chExt cx="1119318" cy="831871"/>
          </a:xfrm>
        </p:grpSpPr>
        <p:sp>
          <p:nvSpPr>
            <p:cNvPr id="11312" name="Text Box 53">
              <a:extLst>
                <a:ext uri="{FF2B5EF4-FFF2-40B4-BE49-F238E27FC236}">
                  <a16:creationId xmlns:a16="http://schemas.microsoft.com/office/drawing/2014/main" id="{E21638C9-6347-7BB7-DFCF-4332E7A94E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3747" y="2643639"/>
              <a:ext cx="45911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310</a:t>
              </a:r>
            </a:p>
          </p:txBody>
        </p:sp>
        <p:pic>
          <p:nvPicPr>
            <p:cNvPr id="11297" name="Bildobjekt 11296" descr="En bild som visar text, tecken, clipart&#10;&#10;Automatiskt genererad beskrivning">
              <a:extLst>
                <a:ext uri="{FF2B5EF4-FFF2-40B4-BE49-F238E27FC236}">
                  <a16:creationId xmlns:a16="http://schemas.microsoft.com/office/drawing/2014/main" id="{83EE06C6-340B-7EBA-EB71-C362B46CE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53539" y="2057989"/>
              <a:ext cx="1008890" cy="713233"/>
            </a:xfrm>
            <a:prstGeom prst="rect">
              <a:avLst/>
            </a:prstGeom>
          </p:spPr>
        </p:pic>
      </p:grpSp>
      <p:grpSp>
        <p:nvGrpSpPr>
          <p:cNvPr id="11359" name="Grupp 11358">
            <a:extLst>
              <a:ext uri="{FF2B5EF4-FFF2-40B4-BE49-F238E27FC236}">
                <a16:creationId xmlns:a16="http://schemas.microsoft.com/office/drawing/2014/main" id="{1EB3A519-F699-6222-B0A5-9B4D132485C7}"/>
              </a:ext>
            </a:extLst>
          </p:cNvPr>
          <p:cNvGrpSpPr/>
          <p:nvPr/>
        </p:nvGrpSpPr>
        <p:grpSpPr>
          <a:xfrm>
            <a:off x="5636772" y="2175407"/>
            <a:ext cx="1050618" cy="839391"/>
            <a:chOff x="5553413" y="2094865"/>
            <a:chExt cx="1050618" cy="839391"/>
          </a:xfrm>
        </p:grpSpPr>
        <p:sp>
          <p:nvSpPr>
            <p:cNvPr id="11342" name="Text Box 63">
              <a:extLst>
                <a:ext uri="{FF2B5EF4-FFF2-40B4-BE49-F238E27FC236}">
                  <a16:creationId xmlns:a16="http://schemas.microsoft.com/office/drawing/2014/main" id="{9B807C26-3AD3-66AF-B675-9040192699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4445" y="2688035"/>
              <a:ext cx="41958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sv-SE" altLang="sv-SE" sz="1000" b="1" dirty="0"/>
                <a:t>311</a:t>
              </a:r>
            </a:p>
          </p:txBody>
        </p:sp>
        <p:pic>
          <p:nvPicPr>
            <p:cNvPr id="11299" name="Bildobjekt 11298">
              <a:extLst>
                <a:ext uri="{FF2B5EF4-FFF2-40B4-BE49-F238E27FC236}">
                  <a16:creationId xmlns:a16="http://schemas.microsoft.com/office/drawing/2014/main" id="{0F2C29DC-EEE8-7056-90F8-0EA17BB3C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3413" y="2094865"/>
              <a:ext cx="1008890" cy="713233"/>
            </a:xfrm>
            <a:prstGeom prst="rect">
              <a:avLst/>
            </a:prstGeom>
          </p:spPr>
        </p:pic>
      </p:grpSp>
      <p:grpSp>
        <p:nvGrpSpPr>
          <p:cNvPr id="11360" name="Grupp 11359">
            <a:extLst>
              <a:ext uri="{FF2B5EF4-FFF2-40B4-BE49-F238E27FC236}">
                <a16:creationId xmlns:a16="http://schemas.microsoft.com/office/drawing/2014/main" id="{F68E89F8-8CFF-5629-5AF5-10DCB49A05AF}"/>
              </a:ext>
            </a:extLst>
          </p:cNvPr>
          <p:cNvGrpSpPr/>
          <p:nvPr/>
        </p:nvGrpSpPr>
        <p:grpSpPr>
          <a:xfrm>
            <a:off x="6845727" y="2280889"/>
            <a:ext cx="1058512" cy="725381"/>
            <a:chOff x="6686977" y="2280889"/>
            <a:chExt cx="1058512" cy="725381"/>
          </a:xfrm>
        </p:grpSpPr>
        <p:sp>
          <p:nvSpPr>
            <p:cNvPr id="11338" name="Text Box 53">
              <a:extLst>
                <a:ext uri="{FF2B5EF4-FFF2-40B4-BE49-F238E27FC236}">
                  <a16:creationId xmlns:a16="http://schemas.microsoft.com/office/drawing/2014/main" id="{341DCC10-0522-A851-59C9-619B7E44C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5903" y="2760049"/>
              <a:ext cx="41958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312</a:t>
              </a:r>
            </a:p>
          </p:txBody>
        </p:sp>
        <p:pic>
          <p:nvPicPr>
            <p:cNvPr id="11302" name="Bildobjekt 11301">
              <a:extLst>
                <a:ext uri="{FF2B5EF4-FFF2-40B4-BE49-F238E27FC236}">
                  <a16:creationId xmlns:a16="http://schemas.microsoft.com/office/drawing/2014/main" id="{66833557-3B09-74C8-B174-58EC227A0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6977" y="2280889"/>
              <a:ext cx="1008890" cy="713233"/>
            </a:xfrm>
            <a:prstGeom prst="rect">
              <a:avLst/>
            </a:prstGeom>
          </p:spPr>
        </p:pic>
      </p:grpSp>
      <p:grpSp>
        <p:nvGrpSpPr>
          <p:cNvPr id="11361" name="Grupp 11360">
            <a:extLst>
              <a:ext uri="{FF2B5EF4-FFF2-40B4-BE49-F238E27FC236}">
                <a16:creationId xmlns:a16="http://schemas.microsoft.com/office/drawing/2014/main" id="{77A88D87-C7D4-6143-0E81-2E52DB9ADDBF}"/>
              </a:ext>
            </a:extLst>
          </p:cNvPr>
          <p:cNvGrpSpPr/>
          <p:nvPr/>
        </p:nvGrpSpPr>
        <p:grpSpPr>
          <a:xfrm>
            <a:off x="589010" y="3168114"/>
            <a:ext cx="1008890" cy="713233"/>
            <a:chOff x="545210" y="3129789"/>
            <a:chExt cx="1008890" cy="713233"/>
          </a:xfrm>
        </p:grpSpPr>
        <p:sp>
          <p:nvSpPr>
            <p:cNvPr id="11340" name="Text Box 53">
              <a:extLst>
                <a:ext uri="{FF2B5EF4-FFF2-40B4-BE49-F238E27FC236}">
                  <a16:creationId xmlns:a16="http://schemas.microsoft.com/office/drawing/2014/main" id="{A88C8A7C-6D8F-0794-3BBE-5364B98E1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075" y="3582318"/>
              <a:ext cx="41217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313</a:t>
              </a:r>
            </a:p>
          </p:txBody>
        </p:sp>
        <p:pic>
          <p:nvPicPr>
            <p:cNvPr id="11304" name="Bildobjekt 11303">
              <a:extLst>
                <a:ext uri="{FF2B5EF4-FFF2-40B4-BE49-F238E27FC236}">
                  <a16:creationId xmlns:a16="http://schemas.microsoft.com/office/drawing/2014/main" id="{D7CE0F96-0305-8A83-1156-8038D9DA3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210" y="3129789"/>
              <a:ext cx="1008890" cy="713233"/>
            </a:xfrm>
            <a:prstGeom prst="rect">
              <a:avLst/>
            </a:prstGeom>
          </p:spPr>
        </p:pic>
      </p:grpSp>
      <p:grpSp>
        <p:nvGrpSpPr>
          <p:cNvPr id="11363" name="Grupp 11362">
            <a:extLst>
              <a:ext uri="{FF2B5EF4-FFF2-40B4-BE49-F238E27FC236}">
                <a16:creationId xmlns:a16="http://schemas.microsoft.com/office/drawing/2014/main" id="{AF7343A0-3C80-179F-4803-64822FEE1EA3}"/>
              </a:ext>
            </a:extLst>
          </p:cNvPr>
          <p:cNvGrpSpPr/>
          <p:nvPr/>
        </p:nvGrpSpPr>
        <p:grpSpPr>
          <a:xfrm>
            <a:off x="1697287" y="3129780"/>
            <a:ext cx="1057289" cy="746046"/>
            <a:chOff x="1664008" y="2993516"/>
            <a:chExt cx="1057289" cy="746046"/>
          </a:xfrm>
        </p:grpSpPr>
        <p:sp>
          <p:nvSpPr>
            <p:cNvPr id="11310" name="Text Box 53">
              <a:extLst>
                <a:ext uri="{FF2B5EF4-FFF2-40B4-BE49-F238E27FC236}">
                  <a16:creationId xmlns:a16="http://schemas.microsoft.com/office/drawing/2014/main" id="{B3B67395-4AC0-D93B-BE35-6697BAFE1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463" y="3493341"/>
              <a:ext cx="43083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314</a:t>
              </a:r>
            </a:p>
          </p:txBody>
        </p:sp>
        <p:pic>
          <p:nvPicPr>
            <p:cNvPr id="11307" name="Bildobjekt 11306" descr="En bild som visar text&#10;&#10;Automatiskt genererad beskrivning">
              <a:extLst>
                <a:ext uri="{FF2B5EF4-FFF2-40B4-BE49-F238E27FC236}">
                  <a16:creationId xmlns:a16="http://schemas.microsoft.com/office/drawing/2014/main" id="{F22EE9B0-4211-4181-45B9-48926E071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4008" y="2993516"/>
              <a:ext cx="1008890" cy="713233"/>
            </a:xfrm>
            <a:prstGeom prst="rect">
              <a:avLst/>
            </a:prstGeom>
          </p:spPr>
        </p:pic>
      </p:grpSp>
      <p:grpSp>
        <p:nvGrpSpPr>
          <p:cNvPr id="11364" name="Grupp 11363">
            <a:extLst>
              <a:ext uri="{FF2B5EF4-FFF2-40B4-BE49-F238E27FC236}">
                <a16:creationId xmlns:a16="http://schemas.microsoft.com/office/drawing/2014/main" id="{DF3FEC6F-CE54-82C3-41DB-15B07991F30C}"/>
              </a:ext>
            </a:extLst>
          </p:cNvPr>
          <p:cNvGrpSpPr/>
          <p:nvPr/>
        </p:nvGrpSpPr>
        <p:grpSpPr>
          <a:xfrm>
            <a:off x="2993821" y="3152053"/>
            <a:ext cx="1092258" cy="720707"/>
            <a:chOff x="2638318" y="2993054"/>
            <a:chExt cx="1092258" cy="720707"/>
          </a:xfrm>
        </p:grpSpPr>
        <p:sp>
          <p:nvSpPr>
            <p:cNvPr id="11320" name="Text Box 53">
              <a:extLst>
                <a:ext uri="{FF2B5EF4-FFF2-40B4-BE49-F238E27FC236}">
                  <a16:creationId xmlns:a16="http://schemas.microsoft.com/office/drawing/2014/main" id="{7D54D392-6279-B474-213D-D4C10E90A3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9741" y="3467540"/>
              <a:ext cx="4308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315</a:t>
              </a:r>
            </a:p>
          </p:txBody>
        </p:sp>
        <p:pic>
          <p:nvPicPr>
            <p:cNvPr id="11344" name="Bildobjekt 11343" descr="En bild som visar text&#10;&#10;Automatiskt genererad beskrivning">
              <a:extLst>
                <a:ext uri="{FF2B5EF4-FFF2-40B4-BE49-F238E27FC236}">
                  <a16:creationId xmlns:a16="http://schemas.microsoft.com/office/drawing/2014/main" id="{0D6F1E5B-513F-DA62-1BAE-F3772DC2F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8318" y="2993054"/>
              <a:ext cx="1008890" cy="713233"/>
            </a:xfrm>
            <a:prstGeom prst="rect">
              <a:avLst/>
            </a:prstGeom>
          </p:spPr>
        </p:pic>
      </p:grpSp>
      <p:grpSp>
        <p:nvGrpSpPr>
          <p:cNvPr id="11365" name="Grupp 11364">
            <a:extLst>
              <a:ext uri="{FF2B5EF4-FFF2-40B4-BE49-F238E27FC236}">
                <a16:creationId xmlns:a16="http://schemas.microsoft.com/office/drawing/2014/main" id="{387C27D4-5A45-BED8-8E6B-A9ED705893E1}"/>
              </a:ext>
            </a:extLst>
          </p:cNvPr>
          <p:cNvGrpSpPr/>
          <p:nvPr/>
        </p:nvGrpSpPr>
        <p:grpSpPr>
          <a:xfrm>
            <a:off x="4331637" y="3031044"/>
            <a:ext cx="1068218" cy="844726"/>
            <a:chOff x="4007523" y="3042674"/>
            <a:chExt cx="1068218" cy="844726"/>
          </a:xfrm>
        </p:grpSpPr>
        <p:sp>
          <p:nvSpPr>
            <p:cNvPr id="11322" name="Text Box 53">
              <a:extLst>
                <a:ext uri="{FF2B5EF4-FFF2-40B4-BE49-F238E27FC236}">
                  <a16:creationId xmlns:a16="http://schemas.microsoft.com/office/drawing/2014/main" id="{4837F4DC-BFEC-DD8C-EDA1-E0E5260469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1704" y="3641179"/>
              <a:ext cx="45403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316</a:t>
              </a:r>
            </a:p>
          </p:txBody>
        </p:sp>
        <p:pic>
          <p:nvPicPr>
            <p:cNvPr id="11346" name="Bildobjekt 11345">
              <a:extLst>
                <a:ext uri="{FF2B5EF4-FFF2-40B4-BE49-F238E27FC236}">
                  <a16:creationId xmlns:a16="http://schemas.microsoft.com/office/drawing/2014/main" id="{7BF41821-72BB-93EE-BA24-AE435B093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7523" y="3042674"/>
              <a:ext cx="1008890" cy="713233"/>
            </a:xfrm>
            <a:prstGeom prst="rect">
              <a:avLst/>
            </a:prstGeom>
          </p:spPr>
        </p:pic>
      </p:grpSp>
      <p:grpSp>
        <p:nvGrpSpPr>
          <p:cNvPr id="11366" name="Grupp 11365">
            <a:extLst>
              <a:ext uri="{FF2B5EF4-FFF2-40B4-BE49-F238E27FC236}">
                <a16:creationId xmlns:a16="http://schemas.microsoft.com/office/drawing/2014/main" id="{AEBD939B-AF69-EE31-9AD8-10B13BDC09C2}"/>
              </a:ext>
            </a:extLst>
          </p:cNvPr>
          <p:cNvGrpSpPr/>
          <p:nvPr/>
        </p:nvGrpSpPr>
        <p:grpSpPr>
          <a:xfrm>
            <a:off x="5683797" y="3021797"/>
            <a:ext cx="1010634" cy="854029"/>
            <a:chOff x="5526514" y="2923482"/>
            <a:chExt cx="1010634" cy="854029"/>
          </a:xfrm>
        </p:grpSpPr>
        <p:sp>
          <p:nvSpPr>
            <p:cNvPr id="11323" name="Text Box 53">
              <a:extLst>
                <a:ext uri="{FF2B5EF4-FFF2-40B4-BE49-F238E27FC236}">
                  <a16:creationId xmlns:a16="http://schemas.microsoft.com/office/drawing/2014/main" id="{461F050A-5388-0E3A-8A33-FA243BCD3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6314" y="3531290"/>
              <a:ext cx="43083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317</a:t>
              </a:r>
            </a:p>
          </p:txBody>
        </p:sp>
        <p:pic>
          <p:nvPicPr>
            <p:cNvPr id="11348" name="Bildobjekt 11347">
              <a:extLst>
                <a:ext uri="{FF2B5EF4-FFF2-40B4-BE49-F238E27FC236}">
                  <a16:creationId xmlns:a16="http://schemas.microsoft.com/office/drawing/2014/main" id="{B6908636-AFB8-24B1-E9D6-91B57C009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6514" y="2923482"/>
              <a:ext cx="1008890" cy="713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7656776-1ABB-B3D9-38EE-2B31E701C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7279" tIns="43640" rIns="87279" bIns="43640" anchor="ctr">
            <a:spAutoFit/>
          </a:bodyPr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700" b="1"/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9E6DE837-5091-5365-5624-CF320FEF7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7279" tIns="43640" rIns="87279" bIns="43640" anchor="ctr">
            <a:spAutoFit/>
          </a:bodyPr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700" b="1"/>
          </a:p>
        </p:txBody>
      </p:sp>
      <p:sp>
        <p:nvSpPr>
          <p:cNvPr id="13316" name="Rectangle 8">
            <a:extLst>
              <a:ext uri="{FF2B5EF4-FFF2-40B4-BE49-F238E27FC236}">
                <a16:creationId xmlns:a16="http://schemas.microsoft.com/office/drawing/2014/main" id="{883C42CF-5838-AE7E-DB3C-C59CCE2AE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7279" tIns="43640" rIns="87279" bIns="43640" anchor="ctr">
            <a:spAutoFit/>
          </a:bodyPr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700" b="1"/>
          </a:p>
        </p:txBody>
      </p:sp>
      <p:sp>
        <p:nvSpPr>
          <p:cNvPr id="13317" name="Rectangle 10">
            <a:extLst>
              <a:ext uri="{FF2B5EF4-FFF2-40B4-BE49-F238E27FC236}">
                <a16:creationId xmlns:a16="http://schemas.microsoft.com/office/drawing/2014/main" id="{E68F97D0-40DE-4D2C-62E5-66F87329D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7279" tIns="43640" rIns="87279" bIns="43640" anchor="ctr">
            <a:spAutoFit/>
          </a:bodyPr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700" b="1"/>
          </a:p>
        </p:txBody>
      </p:sp>
      <p:sp>
        <p:nvSpPr>
          <p:cNvPr id="13318" name="Rectangle 12">
            <a:extLst>
              <a:ext uri="{FF2B5EF4-FFF2-40B4-BE49-F238E27FC236}">
                <a16:creationId xmlns:a16="http://schemas.microsoft.com/office/drawing/2014/main" id="{5446487C-C515-6456-8464-1C21CBAAD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7279" tIns="43640" rIns="87279" bIns="43640" anchor="ctr">
            <a:spAutoFit/>
          </a:bodyPr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700" b="1"/>
          </a:p>
        </p:txBody>
      </p:sp>
      <p:sp>
        <p:nvSpPr>
          <p:cNvPr id="13319" name="Rectangle 63">
            <a:extLst>
              <a:ext uri="{FF2B5EF4-FFF2-40B4-BE49-F238E27FC236}">
                <a16:creationId xmlns:a16="http://schemas.microsoft.com/office/drawing/2014/main" id="{75218775-96B8-C5F1-5FB4-D057BC672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7279" tIns="43640" rIns="87279" bIns="43640" anchor="ctr">
            <a:spAutoFit/>
          </a:bodyPr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700" b="1"/>
          </a:p>
        </p:txBody>
      </p:sp>
      <p:sp>
        <p:nvSpPr>
          <p:cNvPr id="13320" name="Rectangle 132">
            <a:extLst>
              <a:ext uri="{FF2B5EF4-FFF2-40B4-BE49-F238E27FC236}">
                <a16:creationId xmlns:a16="http://schemas.microsoft.com/office/drawing/2014/main" id="{C950B64C-DE72-F668-A448-C045C9FE8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7279" tIns="43640" rIns="87279" bIns="43640" anchor="ctr">
            <a:spAutoFit/>
          </a:bodyPr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700" b="1"/>
          </a:p>
        </p:txBody>
      </p:sp>
      <p:sp>
        <p:nvSpPr>
          <p:cNvPr id="13321" name="textruta 292">
            <a:extLst>
              <a:ext uri="{FF2B5EF4-FFF2-40B4-BE49-F238E27FC236}">
                <a16:creationId xmlns:a16="http://schemas.microsoft.com/office/drawing/2014/main" id="{28A7F2B2-EDF4-5633-0B42-EBBF21223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307975"/>
            <a:ext cx="2674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9" tIns="43640" rIns="87279" bIns="43640">
            <a:spAutoFit/>
          </a:bodyPr>
          <a:lstStyle>
            <a:lvl1pPr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800" b="1" dirty="0"/>
              <a:t>Mästarklass: 401 - 423</a:t>
            </a:r>
          </a:p>
        </p:txBody>
      </p:sp>
      <p:grpSp>
        <p:nvGrpSpPr>
          <p:cNvPr id="13346" name="Grupp 13345">
            <a:extLst>
              <a:ext uri="{FF2B5EF4-FFF2-40B4-BE49-F238E27FC236}">
                <a16:creationId xmlns:a16="http://schemas.microsoft.com/office/drawing/2014/main" id="{B946C368-A550-DBBD-C619-67A2B5493209}"/>
              </a:ext>
            </a:extLst>
          </p:cNvPr>
          <p:cNvGrpSpPr/>
          <p:nvPr/>
        </p:nvGrpSpPr>
        <p:grpSpPr>
          <a:xfrm>
            <a:off x="1788184" y="3110519"/>
            <a:ext cx="1048539" cy="713286"/>
            <a:chOff x="3146134" y="2909076"/>
            <a:chExt cx="1048539" cy="713286"/>
          </a:xfrm>
        </p:grpSpPr>
        <p:pic>
          <p:nvPicPr>
            <p:cNvPr id="25" name="Bildobjekt 24">
              <a:extLst>
                <a:ext uri="{FF2B5EF4-FFF2-40B4-BE49-F238E27FC236}">
                  <a16:creationId xmlns:a16="http://schemas.microsoft.com/office/drawing/2014/main" id="{1EF415EB-8B98-0FFA-1029-264E645CC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6134" y="2909076"/>
              <a:ext cx="1008000" cy="713286"/>
            </a:xfrm>
            <a:prstGeom prst="rect">
              <a:avLst/>
            </a:prstGeom>
          </p:spPr>
        </p:pic>
        <p:sp>
          <p:nvSpPr>
            <p:cNvPr id="34" name="textruta 33">
              <a:extLst>
                <a:ext uri="{FF2B5EF4-FFF2-40B4-BE49-F238E27FC236}">
                  <a16:creationId xmlns:a16="http://schemas.microsoft.com/office/drawing/2014/main" id="{61ACFEF4-5501-BCA3-6CE7-6B17AECC9045}"/>
                </a:ext>
              </a:extLst>
            </p:cNvPr>
            <p:cNvSpPr txBox="1"/>
            <p:nvPr/>
          </p:nvSpPr>
          <p:spPr>
            <a:xfrm>
              <a:off x="3798411" y="3346038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/>
                <a:t>415</a:t>
              </a:r>
            </a:p>
          </p:txBody>
        </p:sp>
      </p:grpSp>
      <p:grpSp>
        <p:nvGrpSpPr>
          <p:cNvPr id="13376" name="Grupp 13375">
            <a:extLst>
              <a:ext uri="{FF2B5EF4-FFF2-40B4-BE49-F238E27FC236}">
                <a16:creationId xmlns:a16="http://schemas.microsoft.com/office/drawing/2014/main" id="{EE349668-CBF0-0AA7-5AAF-FEAFAB57DDB5}"/>
              </a:ext>
            </a:extLst>
          </p:cNvPr>
          <p:cNvGrpSpPr/>
          <p:nvPr/>
        </p:nvGrpSpPr>
        <p:grpSpPr>
          <a:xfrm>
            <a:off x="3261101" y="3030491"/>
            <a:ext cx="1008000" cy="764532"/>
            <a:chOff x="4382803" y="3455705"/>
            <a:chExt cx="1008000" cy="764532"/>
          </a:xfrm>
        </p:grpSpPr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9648EB3C-9A49-D162-F2EE-1A6D7ACFE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2803" y="3455705"/>
              <a:ext cx="1008000" cy="713286"/>
            </a:xfrm>
            <a:prstGeom prst="rect">
              <a:avLst/>
            </a:prstGeom>
          </p:spPr>
        </p:pic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B7CB070A-2987-10AA-E5BA-2F5A6FC73DF3}"/>
                </a:ext>
              </a:extLst>
            </p:cNvPr>
            <p:cNvSpPr txBox="1"/>
            <p:nvPr/>
          </p:nvSpPr>
          <p:spPr>
            <a:xfrm>
              <a:off x="4964559" y="3974016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/>
                <a:t>416</a:t>
              </a:r>
            </a:p>
          </p:txBody>
        </p:sp>
      </p:grpSp>
      <p:grpSp>
        <p:nvGrpSpPr>
          <p:cNvPr id="13377" name="Grupp 13376">
            <a:extLst>
              <a:ext uri="{FF2B5EF4-FFF2-40B4-BE49-F238E27FC236}">
                <a16:creationId xmlns:a16="http://schemas.microsoft.com/office/drawing/2014/main" id="{CD8268E6-A25F-2F1C-50FB-A15C8F33044B}"/>
              </a:ext>
            </a:extLst>
          </p:cNvPr>
          <p:cNvGrpSpPr/>
          <p:nvPr/>
        </p:nvGrpSpPr>
        <p:grpSpPr>
          <a:xfrm>
            <a:off x="4600444" y="3028795"/>
            <a:ext cx="1008000" cy="769836"/>
            <a:chOff x="5821459" y="3384690"/>
            <a:chExt cx="1008000" cy="769836"/>
          </a:xfrm>
        </p:grpSpPr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7711A691-ADEE-7E96-5432-278F04324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1459" y="3384690"/>
              <a:ext cx="1008000" cy="713286"/>
            </a:xfrm>
            <a:prstGeom prst="rect">
              <a:avLst/>
            </a:prstGeom>
          </p:spPr>
        </p:pic>
        <p:sp>
          <p:nvSpPr>
            <p:cNvPr id="38" name="textruta 37">
              <a:extLst>
                <a:ext uri="{FF2B5EF4-FFF2-40B4-BE49-F238E27FC236}">
                  <a16:creationId xmlns:a16="http://schemas.microsoft.com/office/drawing/2014/main" id="{7A4ED384-1BAC-9766-237A-565D248866AB}"/>
                </a:ext>
              </a:extLst>
            </p:cNvPr>
            <p:cNvSpPr txBox="1"/>
            <p:nvPr/>
          </p:nvSpPr>
          <p:spPr>
            <a:xfrm>
              <a:off x="6383884" y="3908305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/>
                <a:t>417</a:t>
              </a:r>
            </a:p>
          </p:txBody>
        </p:sp>
      </p:grpSp>
      <p:grpSp>
        <p:nvGrpSpPr>
          <p:cNvPr id="13378" name="Grupp 13377">
            <a:extLst>
              <a:ext uri="{FF2B5EF4-FFF2-40B4-BE49-F238E27FC236}">
                <a16:creationId xmlns:a16="http://schemas.microsoft.com/office/drawing/2014/main" id="{83E44D32-A014-FC98-B5EB-E1FD505C809B}"/>
              </a:ext>
            </a:extLst>
          </p:cNvPr>
          <p:cNvGrpSpPr/>
          <p:nvPr/>
        </p:nvGrpSpPr>
        <p:grpSpPr>
          <a:xfrm>
            <a:off x="5873820" y="3047532"/>
            <a:ext cx="1008000" cy="746680"/>
            <a:chOff x="7176968" y="3376056"/>
            <a:chExt cx="1008000" cy="746680"/>
          </a:xfrm>
        </p:grpSpPr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04802E8E-385E-8ECC-5A8A-158DD0D1A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76968" y="3376056"/>
              <a:ext cx="1008000" cy="713286"/>
            </a:xfrm>
            <a:prstGeom prst="rect">
              <a:avLst/>
            </a:prstGeom>
          </p:spPr>
        </p:pic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4BBC007A-261B-78A7-7B03-79399E8DFD6C}"/>
                </a:ext>
              </a:extLst>
            </p:cNvPr>
            <p:cNvSpPr txBox="1"/>
            <p:nvPr/>
          </p:nvSpPr>
          <p:spPr>
            <a:xfrm>
              <a:off x="7783383" y="3876515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/>
                <a:t>418</a:t>
              </a:r>
            </a:p>
          </p:txBody>
        </p:sp>
      </p:grpSp>
      <p:grpSp>
        <p:nvGrpSpPr>
          <p:cNvPr id="13379" name="Grupp 13378">
            <a:extLst>
              <a:ext uri="{FF2B5EF4-FFF2-40B4-BE49-F238E27FC236}">
                <a16:creationId xmlns:a16="http://schemas.microsoft.com/office/drawing/2014/main" id="{36982248-0D1D-6781-A04D-31D2FEEA5215}"/>
              </a:ext>
            </a:extLst>
          </p:cNvPr>
          <p:cNvGrpSpPr/>
          <p:nvPr/>
        </p:nvGrpSpPr>
        <p:grpSpPr>
          <a:xfrm>
            <a:off x="624736" y="3980062"/>
            <a:ext cx="1008000" cy="713762"/>
            <a:chOff x="586411" y="3919837"/>
            <a:chExt cx="1008000" cy="713762"/>
          </a:xfrm>
        </p:grpSpPr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68D85FF9-F43A-5591-341B-A2DAA80FB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411" y="3919837"/>
              <a:ext cx="1008000" cy="713762"/>
            </a:xfrm>
            <a:prstGeom prst="rect">
              <a:avLst/>
            </a:prstGeom>
          </p:spPr>
        </p:pic>
        <p:sp>
          <p:nvSpPr>
            <p:cNvPr id="42" name="textruta 41">
              <a:extLst>
                <a:ext uri="{FF2B5EF4-FFF2-40B4-BE49-F238E27FC236}">
                  <a16:creationId xmlns:a16="http://schemas.microsoft.com/office/drawing/2014/main" id="{F3BEC7C8-7C6C-B343-DED7-F6E86D62B3CB}"/>
                </a:ext>
              </a:extLst>
            </p:cNvPr>
            <p:cNvSpPr txBox="1"/>
            <p:nvPr/>
          </p:nvSpPr>
          <p:spPr>
            <a:xfrm>
              <a:off x="1114710" y="4346863"/>
              <a:ext cx="45428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b="1" dirty="0"/>
                <a:t>419</a:t>
              </a:r>
            </a:p>
          </p:txBody>
        </p:sp>
      </p:grpSp>
      <p:grpSp>
        <p:nvGrpSpPr>
          <p:cNvPr id="13380" name="Grupp 13379">
            <a:extLst>
              <a:ext uri="{FF2B5EF4-FFF2-40B4-BE49-F238E27FC236}">
                <a16:creationId xmlns:a16="http://schemas.microsoft.com/office/drawing/2014/main" id="{E469DD46-4A5D-53FB-819A-31B59107187F}"/>
              </a:ext>
            </a:extLst>
          </p:cNvPr>
          <p:cNvGrpSpPr/>
          <p:nvPr/>
        </p:nvGrpSpPr>
        <p:grpSpPr>
          <a:xfrm>
            <a:off x="1870501" y="3989982"/>
            <a:ext cx="1008000" cy="713762"/>
            <a:chOff x="1801080" y="4662158"/>
            <a:chExt cx="1008000" cy="713762"/>
          </a:xfrm>
        </p:grpSpPr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0E7A1E78-F520-559D-6BD0-2CCD66EFF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1080" y="4662158"/>
              <a:ext cx="1008000" cy="713762"/>
            </a:xfrm>
            <a:prstGeom prst="rect">
              <a:avLst/>
            </a:prstGeom>
          </p:spPr>
        </p:pic>
        <p:sp>
          <p:nvSpPr>
            <p:cNvPr id="43" name="textruta 42">
              <a:extLst>
                <a:ext uri="{FF2B5EF4-FFF2-40B4-BE49-F238E27FC236}">
                  <a16:creationId xmlns:a16="http://schemas.microsoft.com/office/drawing/2014/main" id="{C5CB9916-5215-A49B-CD04-BCE0D62FEBBC}"/>
                </a:ext>
              </a:extLst>
            </p:cNvPr>
            <p:cNvSpPr txBox="1"/>
            <p:nvPr/>
          </p:nvSpPr>
          <p:spPr>
            <a:xfrm>
              <a:off x="2367034" y="5079265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/>
                <a:t>420</a:t>
              </a:r>
            </a:p>
          </p:txBody>
        </p:sp>
      </p:grpSp>
      <p:grpSp>
        <p:nvGrpSpPr>
          <p:cNvPr id="13381" name="Grupp 13380">
            <a:extLst>
              <a:ext uri="{FF2B5EF4-FFF2-40B4-BE49-F238E27FC236}">
                <a16:creationId xmlns:a16="http://schemas.microsoft.com/office/drawing/2014/main" id="{79C0822D-17C2-19EC-999E-E542CEDB3F71}"/>
              </a:ext>
            </a:extLst>
          </p:cNvPr>
          <p:cNvGrpSpPr/>
          <p:nvPr/>
        </p:nvGrpSpPr>
        <p:grpSpPr>
          <a:xfrm>
            <a:off x="3230661" y="3937986"/>
            <a:ext cx="1043927" cy="733109"/>
            <a:chOff x="3373016" y="3970836"/>
            <a:chExt cx="1043927" cy="733109"/>
          </a:xfrm>
        </p:grpSpPr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327A4084-8CA9-40AC-D592-DCD354D2E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3016" y="3970836"/>
              <a:ext cx="1008000" cy="713762"/>
            </a:xfrm>
            <a:prstGeom prst="rect">
              <a:avLst/>
            </a:prstGeom>
          </p:spPr>
        </p:pic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F4DBA21E-454B-C6C4-2877-FB7B7533D681}"/>
                </a:ext>
              </a:extLst>
            </p:cNvPr>
            <p:cNvSpPr txBox="1"/>
            <p:nvPr/>
          </p:nvSpPr>
          <p:spPr>
            <a:xfrm>
              <a:off x="4020681" y="4457724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/>
                <a:t>421</a:t>
              </a:r>
            </a:p>
          </p:txBody>
        </p:sp>
      </p:grpSp>
      <p:grpSp>
        <p:nvGrpSpPr>
          <p:cNvPr id="13382" name="Grupp 13381">
            <a:extLst>
              <a:ext uri="{FF2B5EF4-FFF2-40B4-BE49-F238E27FC236}">
                <a16:creationId xmlns:a16="http://schemas.microsoft.com/office/drawing/2014/main" id="{3A6C9F8E-EEB9-E2B7-C334-6F3522843EEF}"/>
              </a:ext>
            </a:extLst>
          </p:cNvPr>
          <p:cNvGrpSpPr/>
          <p:nvPr/>
        </p:nvGrpSpPr>
        <p:grpSpPr>
          <a:xfrm>
            <a:off x="4529894" y="3944065"/>
            <a:ext cx="1087937" cy="715365"/>
            <a:chOff x="4672247" y="3878365"/>
            <a:chExt cx="1087937" cy="715365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75DF4B28-36C5-F1C9-617E-2BA22A79E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2247" y="3878365"/>
              <a:ext cx="1008000" cy="711230"/>
            </a:xfrm>
            <a:prstGeom prst="rect">
              <a:avLst/>
            </a:prstGeom>
          </p:spPr>
        </p:pic>
        <p:sp>
          <p:nvSpPr>
            <p:cNvPr id="45" name="textruta 44">
              <a:extLst>
                <a:ext uri="{FF2B5EF4-FFF2-40B4-BE49-F238E27FC236}">
                  <a16:creationId xmlns:a16="http://schemas.microsoft.com/office/drawing/2014/main" id="{409979C5-78B6-09D3-ABDF-3D75A3ADC06E}"/>
                </a:ext>
              </a:extLst>
            </p:cNvPr>
            <p:cNvSpPr txBox="1"/>
            <p:nvPr/>
          </p:nvSpPr>
          <p:spPr>
            <a:xfrm>
              <a:off x="5300318" y="4347509"/>
              <a:ext cx="4598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b="1" dirty="0"/>
                <a:t>422</a:t>
              </a:r>
            </a:p>
          </p:txBody>
        </p:sp>
      </p:grpSp>
      <p:grpSp>
        <p:nvGrpSpPr>
          <p:cNvPr id="13383" name="Grupp 13382">
            <a:extLst>
              <a:ext uri="{FF2B5EF4-FFF2-40B4-BE49-F238E27FC236}">
                <a16:creationId xmlns:a16="http://schemas.microsoft.com/office/drawing/2014/main" id="{59A6743D-9B6D-C380-8CAF-6C8F9C4867B7}"/>
              </a:ext>
            </a:extLst>
          </p:cNvPr>
          <p:cNvGrpSpPr/>
          <p:nvPr/>
        </p:nvGrpSpPr>
        <p:grpSpPr>
          <a:xfrm>
            <a:off x="5828247" y="3913462"/>
            <a:ext cx="1048723" cy="741833"/>
            <a:chOff x="5947390" y="3860777"/>
            <a:chExt cx="1048723" cy="741833"/>
          </a:xfrm>
        </p:grpSpPr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F445AC6A-1381-8DC0-357E-13424C01C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7390" y="3860777"/>
              <a:ext cx="1008000" cy="711228"/>
            </a:xfrm>
            <a:prstGeom prst="rect">
              <a:avLst/>
            </a:prstGeom>
          </p:spPr>
        </p:pic>
        <p:sp>
          <p:nvSpPr>
            <p:cNvPr id="46" name="textruta 45">
              <a:extLst>
                <a:ext uri="{FF2B5EF4-FFF2-40B4-BE49-F238E27FC236}">
                  <a16:creationId xmlns:a16="http://schemas.microsoft.com/office/drawing/2014/main" id="{E2ED1F93-4A1F-F713-EA2C-DD8B11AAF060}"/>
                </a:ext>
              </a:extLst>
            </p:cNvPr>
            <p:cNvSpPr txBox="1"/>
            <p:nvPr/>
          </p:nvSpPr>
          <p:spPr>
            <a:xfrm>
              <a:off x="6599851" y="4356389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/>
                <a:t>423</a:t>
              </a:r>
            </a:p>
          </p:txBody>
        </p:sp>
      </p:grpSp>
      <p:grpSp>
        <p:nvGrpSpPr>
          <p:cNvPr id="13322" name="Grupp 13321">
            <a:extLst>
              <a:ext uri="{FF2B5EF4-FFF2-40B4-BE49-F238E27FC236}">
                <a16:creationId xmlns:a16="http://schemas.microsoft.com/office/drawing/2014/main" id="{A08FB642-954D-1E65-5CBA-D759D4C4FB03}"/>
              </a:ext>
            </a:extLst>
          </p:cNvPr>
          <p:cNvGrpSpPr/>
          <p:nvPr/>
        </p:nvGrpSpPr>
        <p:grpSpPr>
          <a:xfrm>
            <a:off x="547180" y="1307013"/>
            <a:ext cx="1070759" cy="758152"/>
            <a:chOff x="357063" y="866917"/>
            <a:chExt cx="1070759" cy="758152"/>
          </a:xfrm>
        </p:grpSpPr>
        <p:sp>
          <p:nvSpPr>
            <p:cNvPr id="13372" name="Text Box 53">
              <a:extLst>
                <a:ext uri="{FF2B5EF4-FFF2-40B4-BE49-F238E27FC236}">
                  <a16:creationId xmlns:a16="http://schemas.microsoft.com/office/drawing/2014/main" id="{AB46E1CD-FA03-268F-1E61-E8325C659E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3362" y="1372569"/>
              <a:ext cx="434460" cy="2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401</a:t>
              </a:r>
            </a:p>
          </p:txBody>
        </p:sp>
        <p:pic>
          <p:nvPicPr>
            <p:cNvPr id="8" name="Bildobjekt 7" descr="En bild som visar text&#10;&#10;Automatiskt genererad beskrivning">
              <a:extLst>
                <a:ext uri="{FF2B5EF4-FFF2-40B4-BE49-F238E27FC236}">
                  <a16:creationId xmlns:a16="http://schemas.microsoft.com/office/drawing/2014/main" id="{34CA59E5-4204-5BBF-AD66-3DCA48015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063" y="866917"/>
              <a:ext cx="1008890" cy="713233"/>
            </a:xfrm>
            <a:prstGeom prst="rect">
              <a:avLst/>
            </a:prstGeom>
          </p:spPr>
        </p:pic>
      </p:grpSp>
      <p:grpSp>
        <p:nvGrpSpPr>
          <p:cNvPr id="13326" name="Grupp 13325">
            <a:extLst>
              <a:ext uri="{FF2B5EF4-FFF2-40B4-BE49-F238E27FC236}">
                <a16:creationId xmlns:a16="http://schemas.microsoft.com/office/drawing/2014/main" id="{3223C11B-4BA1-99CD-F146-D4E2C20B4B78}"/>
              </a:ext>
            </a:extLst>
          </p:cNvPr>
          <p:cNvGrpSpPr/>
          <p:nvPr/>
        </p:nvGrpSpPr>
        <p:grpSpPr>
          <a:xfrm>
            <a:off x="1770867" y="1364300"/>
            <a:ext cx="1040378" cy="713233"/>
            <a:chOff x="1699121" y="1372341"/>
            <a:chExt cx="1040378" cy="713233"/>
          </a:xfrm>
        </p:grpSpPr>
        <p:sp>
          <p:nvSpPr>
            <p:cNvPr id="30" name="textruta 29">
              <a:extLst>
                <a:ext uri="{FF2B5EF4-FFF2-40B4-BE49-F238E27FC236}">
                  <a16:creationId xmlns:a16="http://schemas.microsoft.com/office/drawing/2014/main" id="{E87A5E8C-2F05-89B5-FBEC-84BA43389FA9}"/>
                </a:ext>
              </a:extLst>
            </p:cNvPr>
            <p:cNvSpPr txBox="1"/>
            <p:nvPr/>
          </p:nvSpPr>
          <p:spPr>
            <a:xfrm>
              <a:off x="2343237" y="1808685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/>
                <a:t>402</a:t>
              </a:r>
            </a:p>
          </p:txBody>
        </p:sp>
        <p:pic>
          <p:nvPicPr>
            <p:cNvPr id="12" name="Bildobjekt 11" descr="En bild som visar text, tecken, clipart&#10;&#10;Automatiskt genererad beskrivning">
              <a:extLst>
                <a:ext uri="{FF2B5EF4-FFF2-40B4-BE49-F238E27FC236}">
                  <a16:creationId xmlns:a16="http://schemas.microsoft.com/office/drawing/2014/main" id="{2F36DEA6-8B4F-5720-493C-F9A671D79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9121" y="1372341"/>
              <a:ext cx="1008890" cy="713233"/>
            </a:xfrm>
            <a:prstGeom prst="rect">
              <a:avLst/>
            </a:prstGeom>
          </p:spPr>
        </p:pic>
      </p:grpSp>
      <p:grpSp>
        <p:nvGrpSpPr>
          <p:cNvPr id="13336" name="Grupp 13335">
            <a:extLst>
              <a:ext uri="{FF2B5EF4-FFF2-40B4-BE49-F238E27FC236}">
                <a16:creationId xmlns:a16="http://schemas.microsoft.com/office/drawing/2014/main" id="{991BE431-BE96-797C-1B66-DD5A463A6C1A}"/>
              </a:ext>
            </a:extLst>
          </p:cNvPr>
          <p:cNvGrpSpPr/>
          <p:nvPr/>
        </p:nvGrpSpPr>
        <p:grpSpPr>
          <a:xfrm>
            <a:off x="3148478" y="1337310"/>
            <a:ext cx="1128800" cy="736366"/>
            <a:chOff x="3115621" y="902243"/>
            <a:chExt cx="1128800" cy="736366"/>
          </a:xfrm>
        </p:grpSpPr>
        <p:sp>
          <p:nvSpPr>
            <p:cNvPr id="13370" name="Text Box 53">
              <a:extLst>
                <a:ext uri="{FF2B5EF4-FFF2-40B4-BE49-F238E27FC236}">
                  <a16:creationId xmlns:a16="http://schemas.microsoft.com/office/drawing/2014/main" id="{B5440C55-B932-F07E-065F-451C17C540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086" y="1392388"/>
              <a:ext cx="4033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403</a:t>
              </a:r>
            </a:p>
          </p:txBody>
        </p:sp>
        <p:pic>
          <p:nvPicPr>
            <p:cNvPr id="16" name="Bildobjekt 15" descr="En bild som visar text, tecken, clipart&#10;&#10;Automatiskt genererad beskrivning">
              <a:extLst>
                <a:ext uri="{FF2B5EF4-FFF2-40B4-BE49-F238E27FC236}">
                  <a16:creationId xmlns:a16="http://schemas.microsoft.com/office/drawing/2014/main" id="{3071B161-B8B4-4027-15D7-06B898A8D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621" y="902243"/>
              <a:ext cx="1008890" cy="713233"/>
            </a:xfrm>
            <a:prstGeom prst="rect">
              <a:avLst/>
            </a:prstGeom>
          </p:spPr>
        </p:pic>
      </p:grpSp>
      <p:grpSp>
        <p:nvGrpSpPr>
          <p:cNvPr id="13337" name="Grupp 13336">
            <a:extLst>
              <a:ext uri="{FF2B5EF4-FFF2-40B4-BE49-F238E27FC236}">
                <a16:creationId xmlns:a16="http://schemas.microsoft.com/office/drawing/2014/main" id="{F8993C21-C029-09F1-C754-00EE90286E6B}"/>
              </a:ext>
            </a:extLst>
          </p:cNvPr>
          <p:cNvGrpSpPr/>
          <p:nvPr/>
        </p:nvGrpSpPr>
        <p:grpSpPr>
          <a:xfrm>
            <a:off x="4528231" y="1238333"/>
            <a:ext cx="1045250" cy="823160"/>
            <a:chOff x="4412093" y="908607"/>
            <a:chExt cx="1045250" cy="823160"/>
          </a:xfrm>
        </p:grpSpPr>
        <p:sp>
          <p:nvSpPr>
            <p:cNvPr id="13368" name="Text Box 53">
              <a:extLst>
                <a:ext uri="{FF2B5EF4-FFF2-40B4-BE49-F238E27FC236}">
                  <a16:creationId xmlns:a16="http://schemas.microsoft.com/office/drawing/2014/main" id="{CC617003-A87E-7B30-13C1-283319D399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0109" y="1485546"/>
              <a:ext cx="39723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404</a:t>
              </a:r>
            </a:p>
          </p:txBody>
        </p:sp>
        <p:pic>
          <p:nvPicPr>
            <p:cNvPr id="20" name="Bildobjekt 19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E1346439-1A92-8A81-8750-EACBFB95E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2093" y="908607"/>
              <a:ext cx="1008890" cy="713233"/>
            </a:xfrm>
            <a:prstGeom prst="rect">
              <a:avLst/>
            </a:prstGeom>
          </p:spPr>
        </p:pic>
      </p:grpSp>
      <p:grpSp>
        <p:nvGrpSpPr>
          <p:cNvPr id="13338" name="Grupp 13337">
            <a:extLst>
              <a:ext uri="{FF2B5EF4-FFF2-40B4-BE49-F238E27FC236}">
                <a16:creationId xmlns:a16="http://schemas.microsoft.com/office/drawing/2014/main" id="{1C614387-1DD6-7AFB-5692-44D38DEF3637}"/>
              </a:ext>
            </a:extLst>
          </p:cNvPr>
          <p:cNvGrpSpPr/>
          <p:nvPr/>
        </p:nvGrpSpPr>
        <p:grpSpPr>
          <a:xfrm>
            <a:off x="5951784" y="1237259"/>
            <a:ext cx="1008890" cy="823122"/>
            <a:chOff x="5866917" y="896572"/>
            <a:chExt cx="1008890" cy="823122"/>
          </a:xfrm>
        </p:grpSpPr>
        <p:sp>
          <p:nvSpPr>
            <p:cNvPr id="13352" name="Text Box 53">
              <a:extLst>
                <a:ext uri="{FF2B5EF4-FFF2-40B4-BE49-F238E27FC236}">
                  <a16:creationId xmlns:a16="http://schemas.microsoft.com/office/drawing/2014/main" id="{649FA404-81E5-E49C-42E2-28E298934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7550" y="1474965"/>
              <a:ext cx="397234" cy="244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405</a:t>
              </a:r>
            </a:p>
          </p:txBody>
        </p:sp>
        <p:pic>
          <p:nvPicPr>
            <p:cNvPr id="24" name="Bildobjekt 23" descr="En bild som visar text&#10;&#10;Automatiskt genererad beskrivning">
              <a:extLst>
                <a:ext uri="{FF2B5EF4-FFF2-40B4-BE49-F238E27FC236}">
                  <a16:creationId xmlns:a16="http://schemas.microsoft.com/office/drawing/2014/main" id="{2636254E-DD1D-88BD-F7C7-7B880C4B3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6917" y="896572"/>
              <a:ext cx="1008890" cy="713233"/>
            </a:xfrm>
            <a:prstGeom prst="rect">
              <a:avLst/>
            </a:prstGeom>
          </p:spPr>
        </p:pic>
      </p:grpSp>
      <p:grpSp>
        <p:nvGrpSpPr>
          <p:cNvPr id="13339" name="Grupp 13338">
            <a:extLst>
              <a:ext uri="{FF2B5EF4-FFF2-40B4-BE49-F238E27FC236}">
                <a16:creationId xmlns:a16="http://schemas.microsoft.com/office/drawing/2014/main" id="{321EB2F9-21DC-1A21-B76E-1F504C64D407}"/>
              </a:ext>
            </a:extLst>
          </p:cNvPr>
          <p:cNvGrpSpPr/>
          <p:nvPr/>
        </p:nvGrpSpPr>
        <p:grpSpPr>
          <a:xfrm>
            <a:off x="7286591" y="1248631"/>
            <a:ext cx="1008890" cy="820460"/>
            <a:chOff x="7210546" y="908607"/>
            <a:chExt cx="1008890" cy="820460"/>
          </a:xfrm>
        </p:grpSpPr>
        <p:sp>
          <p:nvSpPr>
            <p:cNvPr id="13364" name="Text Box 53">
              <a:extLst>
                <a:ext uri="{FF2B5EF4-FFF2-40B4-BE49-F238E27FC236}">
                  <a16:creationId xmlns:a16="http://schemas.microsoft.com/office/drawing/2014/main" id="{BB13C96E-F54D-7829-EA5A-C89CABA0D4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4611" y="1482846"/>
              <a:ext cx="40190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/>
                <a:t>406</a:t>
              </a:r>
            </a:p>
          </p:txBody>
        </p:sp>
        <p:pic>
          <p:nvPicPr>
            <p:cNvPr id="28" name="Bildobjekt 27">
              <a:extLst>
                <a:ext uri="{FF2B5EF4-FFF2-40B4-BE49-F238E27FC236}">
                  <a16:creationId xmlns:a16="http://schemas.microsoft.com/office/drawing/2014/main" id="{46824BD3-3DB6-C038-4977-E89E5AE93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0546" y="908607"/>
              <a:ext cx="1008890" cy="713233"/>
            </a:xfrm>
            <a:prstGeom prst="rect">
              <a:avLst/>
            </a:prstGeom>
          </p:spPr>
        </p:pic>
      </p:grpSp>
      <p:grpSp>
        <p:nvGrpSpPr>
          <p:cNvPr id="13365" name="Grupp 13364">
            <a:extLst>
              <a:ext uri="{FF2B5EF4-FFF2-40B4-BE49-F238E27FC236}">
                <a16:creationId xmlns:a16="http://schemas.microsoft.com/office/drawing/2014/main" id="{5C5DCA61-768D-55E3-2DC2-66459323CDC5}"/>
              </a:ext>
            </a:extLst>
          </p:cNvPr>
          <p:cNvGrpSpPr/>
          <p:nvPr/>
        </p:nvGrpSpPr>
        <p:grpSpPr>
          <a:xfrm>
            <a:off x="509885" y="2142021"/>
            <a:ext cx="1018436" cy="767962"/>
            <a:chOff x="585966" y="2133637"/>
            <a:chExt cx="1018436" cy="767962"/>
          </a:xfrm>
        </p:grpSpPr>
        <p:sp>
          <p:nvSpPr>
            <p:cNvPr id="32" name="textruta 31">
              <a:extLst>
                <a:ext uri="{FF2B5EF4-FFF2-40B4-BE49-F238E27FC236}">
                  <a16:creationId xmlns:a16="http://schemas.microsoft.com/office/drawing/2014/main" id="{5C6834A6-B157-B955-A1D6-393DFE837A70}"/>
                </a:ext>
              </a:extLst>
            </p:cNvPr>
            <p:cNvSpPr txBox="1"/>
            <p:nvPr/>
          </p:nvSpPr>
          <p:spPr>
            <a:xfrm>
              <a:off x="1208140" y="2655378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/>
                <a:t>407</a:t>
              </a:r>
            </a:p>
          </p:txBody>
        </p:sp>
        <p:pic>
          <p:nvPicPr>
            <p:cNvPr id="53" name="Bildobjekt 52">
              <a:extLst>
                <a:ext uri="{FF2B5EF4-FFF2-40B4-BE49-F238E27FC236}">
                  <a16:creationId xmlns:a16="http://schemas.microsoft.com/office/drawing/2014/main" id="{2CF209A0-8A74-6ECF-4A74-4F711D63A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966" y="2133637"/>
              <a:ext cx="1008890" cy="713233"/>
            </a:xfrm>
            <a:prstGeom prst="rect">
              <a:avLst/>
            </a:prstGeom>
          </p:spPr>
        </p:pic>
      </p:grpSp>
      <p:grpSp>
        <p:nvGrpSpPr>
          <p:cNvPr id="13366" name="Grupp 13365">
            <a:extLst>
              <a:ext uri="{FF2B5EF4-FFF2-40B4-BE49-F238E27FC236}">
                <a16:creationId xmlns:a16="http://schemas.microsoft.com/office/drawing/2014/main" id="{87FA5B76-81FB-075A-8CD5-2120FE314FF1}"/>
              </a:ext>
            </a:extLst>
          </p:cNvPr>
          <p:cNvGrpSpPr/>
          <p:nvPr/>
        </p:nvGrpSpPr>
        <p:grpSpPr>
          <a:xfrm>
            <a:off x="1753191" y="2178034"/>
            <a:ext cx="1141237" cy="738781"/>
            <a:chOff x="1893098" y="2256684"/>
            <a:chExt cx="1141237" cy="738781"/>
          </a:xfrm>
        </p:grpSpPr>
        <p:sp>
          <p:nvSpPr>
            <p:cNvPr id="13362" name="Text Box 53">
              <a:extLst>
                <a:ext uri="{FF2B5EF4-FFF2-40B4-BE49-F238E27FC236}">
                  <a16:creationId xmlns:a16="http://schemas.microsoft.com/office/drawing/2014/main" id="{17F5445C-686A-9C32-3088-4E6186ABFA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911" y="2749244"/>
              <a:ext cx="48942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408</a:t>
              </a:r>
            </a:p>
          </p:txBody>
        </p:sp>
        <p:pic>
          <p:nvPicPr>
            <p:cNvPr id="55" name="Bildobjekt 54">
              <a:extLst>
                <a:ext uri="{FF2B5EF4-FFF2-40B4-BE49-F238E27FC236}">
                  <a16:creationId xmlns:a16="http://schemas.microsoft.com/office/drawing/2014/main" id="{DB1AAB68-A8B5-4E5E-55CA-34C9A9CC2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3098" y="2256684"/>
              <a:ext cx="1008890" cy="713233"/>
            </a:xfrm>
            <a:prstGeom prst="rect">
              <a:avLst/>
            </a:prstGeom>
          </p:spPr>
        </p:pic>
      </p:grpSp>
      <p:grpSp>
        <p:nvGrpSpPr>
          <p:cNvPr id="13373" name="Grupp 13372">
            <a:extLst>
              <a:ext uri="{FF2B5EF4-FFF2-40B4-BE49-F238E27FC236}">
                <a16:creationId xmlns:a16="http://schemas.microsoft.com/office/drawing/2014/main" id="{A336503B-76D2-EB1E-59EE-F54150A93434}"/>
              </a:ext>
            </a:extLst>
          </p:cNvPr>
          <p:cNvGrpSpPr/>
          <p:nvPr/>
        </p:nvGrpSpPr>
        <p:grpSpPr>
          <a:xfrm>
            <a:off x="3216146" y="2193409"/>
            <a:ext cx="1135004" cy="729260"/>
            <a:chOff x="3265422" y="2127709"/>
            <a:chExt cx="1135004" cy="729260"/>
          </a:xfrm>
        </p:grpSpPr>
        <p:sp>
          <p:nvSpPr>
            <p:cNvPr id="13350" name="Text Box 53">
              <a:extLst>
                <a:ext uri="{FF2B5EF4-FFF2-40B4-BE49-F238E27FC236}">
                  <a16:creationId xmlns:a16="http://schemas.microsoft.com/office/drawing/2014/main" id="{DFE44E52-E259-2922-AC4B-4FC624350C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9458" y="2610748"/>
              <a:ext cx="4909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409</a:t>
              </a:r>
            </a:p>
          </p:txBody>
        </p:sp>
        <p:pic>
          <p:nvPicPr>
            <p:cNvPr id="57" name="Bildobjekt 56" descr="En bild som visar text, clipart, tecken&#10;&#10;Automatiskt genererad beskrivning">
              <a:extLst>
                <a:ext uri="{FF2B5EF4-FFF2-40B4-BE49-F238E27FC236}">
                  <a16:creationId xmlns:a16="http://schemas.microsoft.com/office/drawing/2014/main" id="{EC57844E-8692-B0DC-201C-401501D9B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5422" y="2127709"/>
              <a:ext cx="1008890" cy="713233"/>
            </a:xfrm>
            <a:prstGeom prst="rect">
              <a:avLst/>
            </a:prstGeom>
          </p:spPr>
        </p:pic>
      </p:grpSp>
      <p:grpSp>
        <p:nvGrpSpPr>
          <p:cNvPr id="13374" name="Grupp 13373">
            <a:extLst>
              <a:ext uri="{FF2B5EF4-FFF2-40B4-BE49-F238E27FC236}">
                <a16:creationId xmlns:a16="http://schemas.microsoft.com/office/drawing/2014/main" id="{7CAD8732-3C6A-0315-2530-D1D4DDE7BF4B}"/>
              </a:ext>
            </a:extLst>
          </p:cNvPr>
          <p:cNvGrpSpPr/>
          <p:nvPr/>
        </p:nvGrpSpPr>
        <p:grpSpPr>
          <a:xfrm>
            <a:off x="4515875" y="2221344"/>
            <a:ext cx="1048727" cy="713233"/>
            <a:chOff x="5912102" y="2122794"/>
            <a:chExt cx="1048727" cy="713233"/>
          </a:xfrm>
        </p:grpSpPr>
        <p:sp>
          <p:nvSpPr>
            <p:cNvPr id="13360" name="Text Box 53">
              <a:extLst>
                <a:ext uri="{FF2B5EF4-FFF2-40B4-BE49-F238E27FC236}">
                  <a16:creationId xmlns:a16="http://schemas.microsoft.com/office/drawing/2014/main" id="{AA43BEED-3595-6AD2-A356-83DD1B8D2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4567" y="2574577"/>
              <a:ext cx="39626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411</a:t>
              </a:r>
            </a:p>
          </p:txBody>
        </p:sp>
        <p:pic>
          <p:nvPicPr>
            <p:cNvPr id="59" name="Bildobjekt 58">
              <a:extLst>
                <a:ext uri="{FF2B5EF4-FFF2-40B4-BE49-F238E27FC236}">
                  <a16:creationId xmlns:a16="http://schemas.microsoft.com/office/drawing/2014/main" id="{067F7BA6-1966-DA53-4C0F-3FF44A881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2102" y="2122794"/>
              <a:ext cx="1008890" cy="713233"/>
            </a:xfrm>
            <a:prstGeom prst="rect">
              <a:avLst/>
            </a:prstGeom>
          </p:spPr>
        </p:pic>
      </p:grpSp>
      <p:grpSp>
        <p:nvGrpSpPr>
          <p:cNvPr id="13375" name="Grupp 13374">
            <a:extLst>
              <a:ext uri="{FF2B5EF4-FFF2-40B4-BE49-F238E27FC236}">
                <a16:creationId xmlns:a16="http://schemas.microsoft.com/office/drawing/2014/main" id="{DBE70E92-135E-3A2C-A55B-FBEFC66D686C}"/>
              </a:ext>
            </a:extLst>
          </p:cNvPr>
          <p:cNvGrpSpPr/>
          <p:nvPr/>
        </p:nvGrpSpPr>
        <p:grpSpPr>
          <a:xfrm>
            <a:off x="5944002" y="2195715"/>
            <a:ext cx="1018735" cy="730528"/>
            <a:chOff x="7252623" y="2135484"/>
            <a:chExt cx="1018735" cy="730528"/>
          </a:xfrm>
        </p:grpSpPr>
        <p:sp>
          <p:nvSpPr>
            <p:cNvPr id="13358" name="Text Box 53">
              <a:extLst>
                <a:ext uri="{FF2B5EF4-FFF2-40B4-BE49-F238E27FC236}">
                  <a16:creationId xmlns:a16="http://schemas.microsoft.com/office/drawing/2014/main" id="{4FBF0CC4-FDE8-B27C-466C-0DBDABDB3B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2623" y="2618755"/>
              <a:ext cx="396262" cy="247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412</a:t>
              </a:r>
            </a:p>
          </p:txBody>
        </p:sp>
        <p:pic>
          <p:nvPicPr>
            <p:cNvPr id="61" name="Bildobjekt 60">
              <a:extLst>
                <a:ext uri="{FF2B5EF4-FFF2-40B4-BE49-F238E27FC236}">
                  <a16:creationId xmlns:a16="http://schemas.microsoft.com/office/drawing/2014/main" id="{D0C3EA10-50FB-AC8F-1D08-BE82765AD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2468" y="2135484"/>
              <a:ext cx="1008890" cy="713233"/>
            </a:xfrm>
            <a:prstGeom prst="rect">
              <a:avLst/>
            </a:prstGeom>
          </p:spPr>
        </p:pic>
      </p:grpSp>
      <p:grpSp>
        <p:nvGrpSpPr>
          <p:cNvPr id="13344" name="Grupp 13343">
            <a:extLst>
              <a:ext uri="{FF2B5EF4-FFF2-40B4-BE49-F238E27FC236}">
                <a16:creationId xmlns:a16="http://schemas.microsoft.com/office/drawing/2014/main" id="{09148F18-F813-3CBC-AFAF-190C2405B613}"/>
              </a:ext>
            </a:extLst>
          </p:cNvPr>
          <p:cNvGrpSpPr/>
          <p:nvPr/>
        </p:nvGrpSpPr>
        <p:grpSpPr>
          <a:xfrm>
            <a:off x="7285676" y="2122591"/>
            <a:ext cx="1008890" cy="793465"/>
            <a:chOff x="716069" y="3090538"/>
            <a:chExt cx="1008890" cy="793465"/>
          </a:xfrm>
        </p:grpSpPr>
        <p:sp>
          <p:nvSpPr>
            <p:cNvPr id="13355" name="Text Box 53">
              <a:extLst>
                <a:ext uri="{FF2B5EF4-FFF2-40B4-BE49-F238E27FC236}">
                  <a16:creationId xmlns:a16="http://schemas.microsoft.com/office/drawing/2014/main" id="{A2A1ABBA-2340-6DB8-F1E1-E1F059DB80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0994" y="3637782"/>
              <a:ext cx="48119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413</a:t>
              </a:r>
            </a:p>
          </p:txBody>
        </p:sp>
        <p:pic>
          <p:nvPicPr>
            <p:cNvPr id="63" name="Bildobjekt 62" descr="En bild som visar text&#10;&#10;Automatiskt genererad beskrivning">
              <a:extLst>
                <a:ext uri="{FF2B5EF4-FFF2-40B4-BE49-F238E27FC236}">
                  <a16:creationId xmlns:a16="http://schemas.microsoft.com/office/drawing/2014/main" id="{60FD6BED-D821-DAB2-1203-141FDBCBC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069" y="3090538"/>
              <a:ext cx="1008890" cy="713233"/>
            </a:xfrm>
            <a:prstGeom prst="rect">
              <a:avLst/>
            </a:prstGeom>
          </p:spPr>
        </p:pic>
      </p:grpSp>
      <p:grpSp>
        <p:nvGrpSpPr>
          <p:cNvPr id="13345" name="Grupp 13344">
            <a:extLst>
              <a:ext uri="{FF2B5EF4-FFF2-40B4-BE49-F238E27FC236}">
                <a16:creationId xmlns:a16="http://schemas.microsoft.com/office/drawing/2014/main" id="{1B30EF84-CE69-9D23-E22E-CD54B406E552}"/>
              </a:ext>
            </a:extLst>
          </p:cNvPr>
          <p:cNvGrpSpPr/>
          <p:nvPr/>
        </p:nvGrpSpPr>
        <p:grpSpPr>
          <a:xfrm>
            <a:off x="637412" y="2974102"/>
            <a:ext cx="1008890" cy="818589"/>
            <a:chOff x="1893098" y="2874939"/>
            <a:chExt cx="1008890" cy="818589"/>
          </a:xfrm>
        </p:grpSpPr>
        <p:sp>
          <p:nvSpPr>
            <p:cNvPr id="13353" name="Text Box 53">
              <a:extLst>
                <a:ext uri="{FF2B5EF4-FFF2-40B4-BE49-F238E27FC236}">
                  <a16:creationId xmlns:a16="http://schemas.microsoft.com/office/drawing/2014/main" id="{05B3AC6D-A147-A1E1-8968-108FC4F40C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7405" y="3447307"/>
              <a:ext cx="3962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sv-SE" sz="1000" b="1" dirty="0"/>
                <a:t>414</a:t>
              </a:r>
            </a:p>
          </p:txBody>
        </p:sp>
        <p:pic>
          <p:nvPicPr>
            <p:cNvPr id="13313" name="Bildobjekt 13312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0EF4B447-CB1A-2062-3C4A-6014856F6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3098" y="2874939"/>
              <a:ext cx="1008890" cy="713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1">
            <a:extLst>
              <a:ext uri="{FF2B5EF4-FFF2-40B4-BE49-F238E27FC236}">
                <a16:creationId xmlns:a16="http://schemas.microsoft.com/office/drawing/2014/main" id="{4A30A78F-8179-28FB-89AD-4454ABA2F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grpSp>
        <p:nvGrpSpPr>
          <p:cNvPr id="15363" name="Group 273">
            <a:extLst>
              <a:ext uri="{FF2B5EF4-FFF2-40B4-BE49-F238E27FC236}">
                <a16:creationId xmlns:a16="http://schemas.microsoft.com/office/drawing/2014/main" id="{42EBC945-BD2B-97CB-2FC3-90DDF944FCBD}"/>
              </a:ext>
            </a:extLst>
          </p:cNvPr>
          <p:cNvGrpSpPr>
            <a:grpSpLocks/>
          </p:cNvGrpSpPr>
          <p:nvPr/>
        </p:nvGrpSpPr>
        <p:grpSpPr bwMode="auto">
          <a:xfrm>
            <a:off x="750888" y="3216275"/>
            <a:ext cx="388937" cy="1816100"/>
            <a:chOff x="457" y="1578"/>
            <a:chExt cx="493" cy="1496"/>
          </a:xfrm>
        </p:grpSpPr>
        <p:grpSp>
          <p:nvGrpSpPr>
            <p:cNvPr id="15438" name="Group 128">
              <a:extLst>
                <a:ext uri="{FF2B5EF4-FFF2-40B4-BE49-F238E27FC236}">
                  <a16:creationId xmlns:a16="http://schemas.microsoft.com/office/drawing/2014/main" id="{9350A194-2EE6-E87F-C82C-95F62B3E0EC1}"/>
                </a:ext>
              </a:extLst>
            </p:cNvPr>
            <p:cNvGrpSpPr>
              <a:grpSpLocks/>
            </p:cNvGrpSpPr>
            <p:nvPr/>
          </p:nvGrpSpPr>
          <p:grpSpPr bwMode="auto">
            <a:xfrm rot="-238682">
              <a:off x="512" y="1669"/>
              <a:ext cx="438" cy="1405"/>
              <a:chOff x="2096" y="2038"/>
              <a:chExt cx="432" cy="1700"/>
            </a:xfrm>
          </p:grpSpPr>
          <p:grpSp>
            <p:nvGrpSpPr>
              <p:cNvPr id="15441" name="Group 129">
                <a:extLst>
                  <a:ext uri="{FF2B5EF4-FFF2-40B4-BE49-F238E27FC236}">
                    <a16:creationId xmlns:a16="http://schemas.microsoft.com/office/drawing/2014/main" id="{8E911C9E-15BD-C996-5C12-E7E03BE2BC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1464" y="2856"/>
                <a:ext cx="1700" cy="64"/>
                <a:chOff x="680" y="3400"/>
                <a:chExt cx="1700" cy="64"/>
              </a:xfrm>
            </p:grpSpPr>
            <p:sp>
              <p:nvSpPr>
                <p:cNvPr id="15446" name="Oval 130">
                  <a:extLst>
                    <a:ext uri="{FF2B5EF4-FFF2-40B4-BE49-F238E27FC236}">
                      <a16:creationId xmlns:a16="http://schemas.microsoft.com/office/drawing/2014/main" id="{15325351-88E8-5F03-DBEF-DC6D3F09A8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0" y="3400"/>
                  <a:ext cx="72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sv-SE" altLang="sv-SE"/>
                </a:p>
              </p:txBody>
            </p:sp>
            <p:sp>
              <p:nvSpPr>
                <p:cNvPr id="15447" name="Oval 131">
                  <a:extLst>
                    <a:ext uri="{FF2B5EF4-FFF2-40B4-BE49-F238E27FC236}">
                      <a16:creationId xmlns:a16="http://schemas.microsoft.com/office/drawing/2014/main" id="{5F232E71-48AA-1F1B-040D-77CCC27FF7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8" y="3400"/>
                  <a:ext cx="72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sv-SE" altLang="sv-SE"/>
                </a:p>
              </p:txBody>
            </p:sp>
            <p:sp>
              <p:nvSpPr>
                <p:cNvPr id="15448" name="Oval 132">
                  <a:extLst>
                    <a:ext uri="{FF2B5EF4-FFF2-40B4-BE49-F238E27FC236}">
                      <a16:creationId xmlns:a16="http://schemas.microsoft.com/office/drawing/2014/main" id="{027F9BDD-2DD5-660B-BEE5-2A367205F5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8" y="3400"/>
                  <a:ext cx="72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sv-SE" altLang="sv-SE"/>
                </a:p>
              </p:txBody>
            </p:sp>
            <p:sp>
              <p:nvSpPr>
                <p:cNvPr id="15449" name="Oval 133">
                  <a:extLst>
                    <a:ext uri="{FF2B5EF4-FFF2-40B4-BE49-F238E27FC236}">
                      <a16:creationId xmlns:a16="http://schemas.microsoft.com/office/drawing/2014/main" id="{D312BAAF-5841-1DF7-543D-E3E3E30183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3400"/>
                  <a:ext cx="72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sv-SE" altLang="sv-SE"/>
                </a:p>
              </p:txBody>
            </p:sp>
          </p:grpSp>
          <p:sp>
            <p:nvSpPr>
              <p:cNvPr id="15442" name="Arc 134">
                <a:extLst>
                  <a:ext uri="{FF2B5EF4-FFF2-40B4-BE49-F238E27FC236}">
                    <a16:creationId xmlns:a16="http://schemas.microsoft.com/office/drawing/2014/main" id="{613343D4-8038-2CCE-D7BF-EF9EC0DF7F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" y="2416"/>
                <a:ext cx="168" cy="3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443" name="Arc 135">
                <a:extLst>
                  <a:ext uri="{FF2B5EF4-FFF2-40B4-BE49-F238E27FC236}">
                    <a16:creationId xmlns:a16="http://schemas.microsoft.com/office/drawing/2014/main" id="{C4804DE7-A6BE-CBB0-B502-B08A708485EA}"/>
                  </a:ext>
                </a:extLst>
              </p:cNvPr>
              <p:cNvSpPr>
                <a:spLocks/>
              </p:cNvSpPr>
              <p:nvPr/>
            </p:nvSpPr>
            <p:spPr bwMode="auto">
              <a:xfrm rot="21317804" flipV="1">
                <a:off x="2247" y="2767"/>
                <a:ext cx="281" cy="19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444" name="Arc 136">
                <a:extLst>
                  <a:ext uri="{FF2B5EF4-FFF2-40B4-BE49-F238E27FC236}">
                    <a16:creationId xmlns:a16="http://schemas.microsoft.com/office/drawing/2014/main" id="{0552C109-6C58-F6FE-F21C-D4CF7212FF5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096" y="2968"/>
                <a:ext cx="144" cy="2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445" name="Arc 137">
                <a:extLst>
                  <a:ext uri="{FF2B5EF4-FFF2-40B4-BE49-F238E27FC236}">
                    <a16:creationId xmlns:a16="http://schemas.microsoft.com/office/drawing/2014/main" id="{4812AB82-C4FA-2E90-2AF3-E9BEFDF3982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77130">
                <a:off x="2103" y="3224"/>
                <a:ext cx="224" cy="2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5439" name="Arc 138">
              <a:extLst>
                <a:ext uri="{FF2B5EF4-FFF2-40B4-BE49-F238E27FC236}">
                  <a16:creationId xmlns:a16="http://schemas.microsoft.com/office/drawing/2014/main" id="{C86D77BF-4F38-C6DF-04F0-FE62261273C8}"/>
                </a:ext>
              </a:extLst>
            </p:cNvPr>
            <p:cNvSpPr>
              <a:spLocks/>
            </p:cNvSpPr>
            <p:nvPr/>
          </p:nvSpPr>
          <p:spPr bwMode="auto">
            <a:xfrm rot="21361318" flipH="1">
              <a:off x="457" y="1578"/>
              <a:ext cx="145" cy="2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40" name="Arc 139">
              <a:extLst>
                <a:ext uri="{FF2B5EF4-FFF2-40B4-BE49-F238E27FC236}">
                  <a16:creationId xmlns:a16="http://schemas.microsoft.com/office/drawing/2014/main" id="{758BE6BC-3DAB-8C42-154D-4E70E304E323}"/>
                </a:ext>
              </a:extLst>
            </p:cNvPr>
            <p:cNvSpPr>
              <a:spLocks/>
            </p:cNvSpPr>
            <p:nvPr/>
          </p:nvSpPr>
          <p:spPr bwMode="auto">
            <a:xfrm rot="10438447">
              <a:off x="476" y="1768"/>
              <a:ext cx="228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5364" name="Line 140">
            <a:extLst>
              <a:ext uri="{FF2B5EF4-FFF2-40B4-BE49-F238E27FC236}">
                <a16:creationId xmlns:a16="http://schemas.microsoft.com/office/drawing/2014/main" id="{7A476972-1DA7-044A-7491-BE28663AC7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8700" y="5969000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365" name="Line 141">
            <a:extLst>
              <a:ext uri="{FF2B5EF4-FFF2-40B4-BE49-F238E27FC236}">
                <a16:creationId xmlns:a16="http://schemas.microsoft.com/office/drawing/2014/main" id="{E6501C05-53B5-BCC8-CE6C-FBDD031DC953}"/>
              </a:ext>
            </a:extLst>
          </p:cNvPr>
          <p:cNvSpPr>
            <a:spLocks noChangeShapeType="1"/>
          </p:cNvSpPr>
          <p:nvPr/>
        </p:nvSpPr>
        <p:spPr bwMode="auto">
          <a:xfrm rot="10800000" flipH="1" flipV="1">
            <a:off x="2984500" y="5803900"/>
            <a:ext cx="3987800" cy="2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366" name="Line 142">
            <a:extLst>
              <a:ext uri="{FF2B5EF4-FFF2-40B4-BE49-F238E27FC236}">
                <a16:creationId xmlns:a16="http://schemas.microsoft.com/office/drawing/2014/main" id="{8745B3A6-157C-A67A-13E2-8274E841653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6300" y="4216400"/>
            <a:ext cx="12700" cy="165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15367" name="Group 206">
            <a:extLst>
              <a:ext uri="{FF2B5EF4-FFF2-40B4-BE49-F238E27FC236}">
                <a16:creationId xmlns:a16="http://schemas.microsoft.com/office/drawing/2014/main" id="{926DEADA-F0B3-8553-2BB5-ACAEABF0B91A}"/>
              </a:ext>
            </a:extLst>
          </p:cNvPr>
          <p:cNvGrpSpPr>
            <a:grpSpLocks/>
          </p:cNvGrpSpPr>
          <p:nvPr/>
        </p:nvGrpSpPr>
        <p:grpSpPr bwMode="auto">
          <a:xfrm>
            <a:off x="1746250" y="2768600"/>
            <a:ext cx="363538" cy="2232025"/>
            <a:chOff x="1108" y="1112"/>
            <a:chExt cx="357" cy="1974"/>
          </a:xfrm>
        </p:grpSpPr>
        <p:grpSp>
          <p:nvGrpSpPr>
            <p:cNvPr id="15424" name="Group 8">
              <a:extLst>
                <a:ext uri="{FF2B5EF4-FFF2-40B4-BE49-F238E27FC236}">
                  <a16:creationId xmlns:a16="http://schemas.microsoft.com/office/drawing/2014/main" id="{285963DC-C26D-E8A1-11A8-AA2D6BE1EA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8" y="1571"/>
              <a:ext cx="345" cy="1515"/>
              <a:chOff x="2096" y="2038"/>
              <a:chExt cx="432" cy="1700"/>
            </a:xfrm>
          </p:grpSpPr>
          <p:grpSp>
            <p:nvGrpSpPr>
              <p:cNvPr id="15429" name="Group 9">
                <a:extLst>
                  <a:ext uri="{FF2B5EF4-FFF2-40B4-BE49-F238E27FC236}">
                    <a16:creationId xmlns:a16="http://schemas.microsoft.com/office/drawing/2014/main" id="{11E5D1BF-6C2F-17C3-1F1B-ED4FB68B0E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1464" y="2856"/>
                <a:ext cx="1700" cy="64"/>
                <a:chOff x="680" y="3400"/>
                <a:chExt cx="1700" cy="64"/>
              </a:xfrm>
            </p:grpSpPr>
            <p:sp>
              <p:nvSpPr>
                <p:cNvPr id="15434" name="Oval 10">
                  <a:extLst>
                    <a:ext uri="{FF2B5EF4-FFF2-40B4-BE49-F238E27FC236}">
                      <a16:creationId xmlns:a16="http://schemas.microsoft.com/office/drawing/2014/main" id="{B3AFD9D8-AC30-9C65-202B-C79D02D120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0" y="3400"/>
                  <a:ext cx="72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sv-SE" altLang="sv-SE" sz="1800"/>
                </a:p>
              </p:txBody>
            </p:sp>
            <p:sp>
              <p:nvSpPr>
                <p:cNvPr id="15435" name="Oval 11">
                  <a:extLst>
                    <a:ext uri="{FF2B5EF4-FFF2-40B4-BE49-F238E27FC236}">
                      <a16:creationId xmlns:a16="http://schemas.microsoft.com/office/drawing/2014/main" id="{82629E8A-546A-7B0B-C6F0-991940D019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8" y="3400"/>
                  <a:ext cx="72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sv-SE" altLang="sv-SE" sz="1800"/>
                </a:p>
              </p:txBody>
            </p:sp>
            <p:sp>
              <p:nvSpPr>
                <p:cNvPr id="15436" name="Oval 12">
                  <a:extLst>
                    <a:ext uri="{FF2B5EF4-FFF2-40B4-BE49-F238E27FC236}">
                      <a16:creationId xmlns:a16="http://schemas.microsoft.com/office/drawing/2014/main" id="{C012AB3C-D8C4-7E29-EE91-0C39F2AF82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8" y="3400"/>
                  <a:ext cx="72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sv-SE" altLang="sv-SE" sz="1800"/>
                </a:p>
              </p:txBody>
            </p:sp>
            <p:sp>
              <p:nvSpPr>
                <p:cNvPr id="15437" name="Oval 13">
                  <a:extLst>
                    <a:ext uri="{FF2B5EF4-FFF2-40B4-BE49-F238E27FC236}">
                      <a16:creationId xmlns:a16="http://schemas.microsoft.com/office/drawing/2014/main" id="{F058268D-6FBB-F37E-8DFC-E6D6616FD4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3400"/>
                  <a:ext cx="72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sv-SE" altLang="sv-SE" sz="1800"/>
                </a:p>
              </p:txBody>
            </p:sp>
          </p:grpSp>
          <p:sp>
            <p:nvSpPr>
              <p:cNvPr id="15430" name="Arc 14">
                <a:extLst>
                  <a:ext uri="{FF2B5EF4-FFF2-40B4-BE49-F238E27FC236}">
                    <a16:creationId xmlns:a16="http://schemas.microsoft.com/office/drawing/2014/main" id="{267F7C97-9574-DCD6-4178-69C18C336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" y="2416"/>
                <a:ext cx="168" cy="3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431" name="Arc 15">
                <a:extLst>
                  <a:ext uri="{FF2B5EF4-FFF2-40B4-BE49-F238E27FC236}">
                    <a16:creationId xmlns:a16="http://schemas.microsoft.com/office/drawing/2014/main" id="{D2795285-8C8F-33C2-CA26-F545DCB8607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317804" flipV="1">
                <a:off x="2247" y="2767"/>
                <a:ext cx="281" cy="19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sv-SE"/>
              </a:p>
            </p:txBody>
          </p:sp>
          <p:sp>
            <p:nvSpPr>
              <p:cNvPr id="15432" name="Arc 16">
                <a:extLst>
                  <a:ext uri="{FF2B5EF4-FFF2-40B4-BE49-F238E27FC236}">
                    <a16:creationId xmlns:a16="http://schemas.microsoft.com/office/drawing/2014/main" id="{030DA431-7E0C-FB78-04F3-2F414E50415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096" y="2968"/>
                <a:ext cx="144" cy="2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433" name="Arc 17">
                <a:extLst>
                  <a:ext uri="{FF2B5EF4-FFF2-40B4-BE49-F238E27FC236}">
                    <a16:creationId xmlns:a16="http://schemas.microsoft.com/office/drawing/2014/main" id="{4B6ECEE0-C6A1-CF56-D393-476C9B63A13B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77130">
                <a:off x="2103" y="3224"/>
                <a:ext cx="224" cy="2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sv-SE"/>
              </a:p>
            </p:txBody>
          </p:sp>
        </p:grpSp>
        <p:sp>
          <p:nvSpPr>
            <p:cNvPr id="15425" name="Oval 35">
              <a:extLst>
                <a:ext uri="{FF2B5EF4-FFF2-40B4-BE49-F238E27FC236}">
                  <a16:creationId xmlns:a16="http://schemas.microsoft.com/office/drawing/2014/main" id="{676E38CD-F800-B180-5069-9ABF565039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261" y="1119"/>
              <a:ext cx="65" cy="5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800"/>
            </a:p>
          </p:txBody>
        </p:sp>
        <p:sp>
          <p:nvSpPr>
            <p:cNvPr id="15426" name="Arc 39">
              <a:extLst>
                <a:ext uri="{FF2B5EF4-FFF2-40B4-BE49-F238E27FC236}">
                  <a16:creationId xmlns:a16="http://schemas.microsoft.com/office/drawing/2014/main" id="{05F9B08D-75A8-8D7B-F58B-B05F07EAE5CC}"/>
                </a:ext>
              </a:extLst>
            </p:cNvPr>
            <p:cNvSpPr>
              <a:spLocks/>
            </p:cNvSpPr>
            <p:nvPr/>
          </p:nvSpPr>
          <p:spPr bwMode="auto">
            <a:xfrm rot="21317805" flipV="1">
              <a:off x="1241" y="1256"/>
              <a:ext cx="224" cy="1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sv-SE"/>
            </a:p>
          </p:txBody>
        </p:sp>
        <p:sp>
          <p:nvSpPr>
            <p:cNvPr id="15427" name="Arc 40">
              <a:extLst>
                <a:ext uri="{FF2B5EF4-FFF2-40B4-BE49-F238E27FC236}">
                  <a16:creationId xmlns:a16="http://schemas.microsoft.com/office/drawing/2014/main" id="{6CD1C23C-9B0D-EFE9-011D-3A98CB4981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18" y="1435"/>
              <a:ext cx="115" cy="2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28" name="Arc 41">
              <a:extLst>
                <a:ext uri="{FF2B5EF4-FFF2-40B4-BE49-F238E27FC236}">
                  <a16:creationId xmlns:a16="http://schemas.microsoft.com/office/drawing/2014/main" id="{2E56B74F-77F8-642D-3E08-C2ACE1DF6B6A}"/>
                </a:ext>
              </a:extLst>
            </p:cNvPr>
            <p:cNvSpPr>
              <a:spLocks/>
            </p:cNvSpPr>
            <p:nvPr/>
          </p:nvSpPr>
          <p:spPr bwMode="auto">
            <a:xfrm rot="10677130">
              <a:off x="1124" y="1663"/>
              <a:ext cx="179" cy="2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sv-SE"/>
            </a:p>
          </p:txBody>
        </p:sp>
      </p:grpSp>
      <p:sp>
        <p:nvSpPr>
          <p:cNvPr id="15368" name="Line 197">
            <a:extLst>
              <a:ext uri="{FF2B5EF4-FFF2-40B4-BE49-F238E27FC236}">
                <a16:creationId xmlns:a16="http://schemas.microsoft.com/office/drawing/2014/main" id="{4B0814C9-F563-F6E3-4A36-4023CAC56F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7600" y="4064000"/>
            <a:ext cx="12700" cy="1866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15369" name="Group 52">
            <a:extLst>
              <a:ext uri="{FF2B5EF4-FFF2-40B4-BE49-F238E27FC236}">
                <a16:creationId xmlns:a16="http://schemas.microsoft.com/office/drawing/2014/main" id="{9C54A88B-D400-3864-FBD7-634A4ED0915D}"/>
              </a:ext>
            </a:extLst>
          </p:cNvPr>
          <p:cNvGrpSpPr>
            <a:grpSpLocks/>
          </p:cNvGrpSpPr>
          <p:nvPr/>
        </p:nvGrpSpPr>
        <p:grpSpPr bwMode="auto">
          <a:xfrm>
            <a:off x="641350" y="5408613"/>
            <a:ext cx="320675" cy="87312"/>
            <a:chOff x="3568" y="1712"/>
            <a:chExt cx="264" cy="56"/>
          </a:xfrm>
        </p:grpSpPr>
        <p:sp>
          <p:nvSpPr>
            <p:cNvPr id="15421" name="Oval 53">
              <a:extLst>
                <a:ext uri="{FF2B5EF4-FFF2-40B4-BE49-F238E27FC236}">
                  <a16:creationId xmlns:a16="http://schemas.microsoft.com/office/drawing/2014/main" id="{81129C5B-5A67-3A77-B3F2-9B649FC90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1712"/>
              <a:ext cx="64" cy="5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800"/>
            </a:p>
          </p:txBody>
        </p:sp>
        <p:sp>
          <p:nvSpPr>
            <p:cNvPr id="15422" name="Oval 54">
              <a:extLst>
                <a:ext uri="{FF2B5EF4-FFF2-40B4-BE49-F238E27FC236}">
                  <a16:creationId xmlns:a16="http://schemas.microsoft.com/office/drawing/2014/main" id="{F7797C2F-78D7-2F86-5C8E-170A1D7AB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" y="1712"/>
              <a:ext cx="64" cy="5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800"/>
            </a:p>
          </p:txBody>
        </p:sp>
        <p:sp>
          <p:nvSpPr>
            <p:cNvPr id="15423" name="Line 55">
              <a:extLst>
                <a:ext uri="{FF2B5EF4-FFF2-40B4-BE49-F238E27FC236}">
                  <a16:creationId xmlns:a16="http://schemas.microsoft.com/office/drawing/2014/main" id="{3414B908-E928-B24B-DE02-526AA21F5C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7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5370" name="Group 234">
            <a:extLst>
              <a:ext uri="{FF2B5EF4-FFF2-40B4-BE49-F238E27FC236}">
                <a16:creationId xmlns:a16="http://schemas.microsoft.com/office/drawing/2014/main" id="{321FDF5E-8253-A210-1DEE-A34B0F882F01}"/>
              </a:ext>
            </a:extLst>
          </p:cNvPr>
          <p:cNvGrpSpPr>
            <a:grpSpLocks/>
          </p:cNvGrpSpPr>
          <p:nvPr/>
        </p:nvGrpSpPr>
        <p:grpSpPr bwMode="auto">
          <a:xfrm>
            <a:off x="4473575" y="3759200"/>
            <a:ext cx="404813" cy="1454150"/>
            <a:chOff x="2458" y="1784"/>
            <a:chExt cx="399" cy="1388"/>
          </a:xfrm>
        </p:grpSpPr>
        <p:sp>
          <p:nvSpPr>
            <p:cNvPr id="15416" name="Oval 208">
              <a:extLst>
                <a:ext uri="{FF2B5EF4-FFF2-40B4-BE49-F238E27FC236}">
                  <a16:creationId xmlns:a16="http://schemas.microsoft.com/office/drawing/2014/main" id="{D2324EAB-3316-BCA8-0054-A2E0965A4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8" y="1880"/>
              <a:ext cx="61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5417" name="Freeform 209">
              <a:extLst>
                <a:ext uri="{FF2B5EF4-FFF2-40B4-BE49-F238E27FC236}">
                  <a16:creationId xmlns:a16="http://schemas.microsoft.com/office/drawing/2014/main" id="{67A5B7E4-E1F0-C592-1C7B-60BBEBC3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1784"/>
              <a:ext cx="399" cy="1388"/>
            </a:xfrm>
            <a:custGeom>
              <a:avLst/>
              <a:gdLst>
                <a:gd name="T0" fmla="*/ 74 w 624"/>
                <a:gd name="T1" fmla="*/ 1231 h 1455"/>
                <a:gd name="T2" fmla="*/ 15 w 624"/>
                <a:gd name="T3" fmla="*/ 935 h 1455"/>
                <a:gd name="T4" fmla="*/ 15 w 624"/>
                <a:gd name="T5" fmla="*/ 148 h 1455"/>
                <a:gd name="T6" fmla="*/ 104 w 624"/>
                <a:gd name="T7" fmla="*/ 49 h 1455"/>
                <a:gd name="T8" fmla="*/ 134 w 624"/>
                <a:gd name="T9" fmla="*/ 345 h 1455"/>
                <a:gd name="T10" fmla="*/ 134 w 624"/>
                <a:gd name="T11" fmla="*/ 1132 h 1455"/>
                <a:gd name="T12" fmla="*/ 45 w 624"/>
                <a:gd name="T13" fmla="*/ 1132 h 1455"/>
                <a:gd name="T14" fmla="*/ 45 w 624"/>
                <a:gd name="T15" fmla="*/ 444 h 1455"/>
                <a:gd name="T16" fmla="*/ 104 w 624"/>
                <a:gd name="T17" fmla="*/ 345 h 1455"/>
                <a:gd name="T18" fmla="*/ 134 w 624"/>
                <a:gd name="T19" fmla="*/ 1033 h 1455"/>
                <a:gd name="T20" fmla="*/ 74 w 624"/>
                <a:gd name="T21" fmla="*/ 1132 h 1455"/>
                <a:gd name="T22" fmla="*/ 45 w 624"/>
                <a:gd name="T23" fmla="*/ 838 h 1455"/>
                <a:gd name="T24" fmla="*/ 74 w 624"/>
                <a:gd name="T25" fmla="*/ 738 h 1455"/>
                <a:gd name="T26" fmla="*/ 163 w 624"/>
                <a:gd name="T27" fmla="*/ 738 h 14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24" h="1455">
                  <a:moveTo>
                    <a:pt x="284" y="1417"/>
                  </a:moveTo>
                  <a:cubicBezTo>
                    <a:pt x="189" y="1351"/>
                    <a:pt x="95" y="1285"/>
                    <a:pt x="57" y="1077"/>
                  </a:cubicBezTo>
                  <a:cubicBezTo>
                    <a:pt x="19" y="869"/>
                    <a:pt x="0" y="340"/>
                    <a:pt x="57" y="170"/>
                  </a:cubicBezTo>
                  <a:cubicBezTo>
                    <a:pt x="114" y="0"/>
                    <a:pt x="322" y="18"/>
                    <a:pt x="397" y="56"/>
                  </a:cubicBezTo>
                  <a:cubicBezTo>
                    <a:pt x="472" y="94"/>
                    <a:pt x="492" y="189"/>
                    <a:pt x="511" y="397"/>
                  </a:cubicBezTo>
                  <a:cubicBezTo>
                    <a:pt x="530" y="605"/>
                    <a:pt x="568" y="1153"/>
                    <a:pt x="511" y="1304"/>
                  </a:cubicBezTo>
                  <a:cubicBezTo>
                    <a:pt x="454" y="1455"/>
                    <a:pt x="228" y="1436"/>
                    <a:pt x="171" y="1304"/>
                  </a:cubicBezTo>
                  <a:cubicBezTo>
                    <a:pt x="114" y="1172"/>
                    <a:pt x="133" y="661"/>
                    <a:pt x="171" y="510"/>
                  </a:cubicBezTo>
                  <a:cubicBezTo>
                    <a:pt x="209" y="359"/>
                    <a:pt x="340" y="284"/>
                    <a:pt x="397" y="397"/>
                  </a:cubicBezTo>
                  <a:cubicBezTo>
                    <a:pt x="454" y="510"/>
                    <a:pt x="530" y="1039"/>
                    <a:pt x="511" y="1190"/>
                  </a:cubicBezTo>
                  <a:cubicBezTo>
                    <a:pt x="492" y="1341"/>
                    <a:pt x="341" y="1342"/>
                    <a:pt x="284" y="1304"/>
                  </a:cubicBezTo>
                  <a:cubicBezTo>
                    <a:pt x="227" y="1266"/>
                    <a:pt x="171" y="1040"/>
                    <a:pt x="171" y="964"/>
                  </a:cubicBezTo>
                  <a:cubicBezTo>
                    <a:pt x="171" y="888"/>
                    <a:pt x="209" y="869"/>
                    <a:pt x="284" y="850"/>
                  </a:cubicBezTo>
                  <a:cubicBezTo>
                    <a:pt x="359" y="831"/>
                    <a:pt x="567" y="850"/>
                    <a:pt x="624" y="85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418" name="Oval 210">
              <a:extLst>
                <a:ext uri="{FF2B5EF4-FFF2-40B4-BE49-F238E27FC236}">
                  <a16:creationId xmlns:a16="http://schemas.microsoft.com/office/drawing/2014/main" id="{50D4ED76-C9CE-563A-18FF-87100619D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8" y="2909"/>
              <a:ext cx="61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5419" name="Oval 211">
              <a:extLst>
                <a:ext uri="{FF2B5EF4-FFF2-40B4-BE49-F238E27FC236}">
                  <a16:creationId xmlns:a16="http://schemas.microsoft.com/office/drawing/2014/main" id="{E04DA014-47EE-0187-5BEC-F04A145A1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" y="2379"/>
              <a:ext cx="61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5420" name="Line 224">
              <a:extLst>
                <a:ext uri="{FF2B5EF4-FFF2-40B4-BE49-F238E27FC236}">
                  <a16:creationId xmlns:a16="http://schemas.microsoft.com/office/drawing/2014/main" id="{D45728DD-C5B1-587A-5980-48187B37FE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4" y="2944"/>
              <a:ext cx="0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5371" name="Group 235">
            <a:extLst>
              <a:ext uri="{FF2B5EF4-FFF2-40B4-BE49-F238E27FC236}">
                <a16:creationId xmlns:a16="http://schemas.microsoft.com/office/drawing/2014/main" id="{7BF4B7AF-B191-CA37-8813-39852C4D788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514975" y="3735388"/>
            <a:ext cx="404813" cy="1465262"/>
            <a:chOff x="2458" y="1784"/>
            <a:chExt cx="399" cy="1388"/>
          </a:xfrm>
        </p:grpSpPr>
        <p:sp>
          <p:nvSpPr>
            <p:cNvPr id="15411" name="Oval 236">
              <a:extLst>
                <a:ext uri="{FF2B5EF4-FFF2-40B4-BE49-F238E27FC236}">
                  <a16:creationId xmlns:a16="http://schemas.microsoft.com/office/drawing/2014/main" id="{DAD66FBA-D6EA-FF18-2BC9-ADA8D3168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8" y="1880"/>
              <a:ext cx="61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5412" name="Freeform 237">
              <a:extLst>
                <a:ext uri="{FF2B5EF4-FFF2-40B4-BE49-F238E27FC236}">
                  <a16:creationId xmlns:a16="http://schemas.microsoft.com/office/drawing/2014/main" id="{9B46D3B4-3520-DA64-ADF6-F5D3C0EDB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1784"/>
              <a:ext cx="399" cy="1388"/>
            </a:xfrm>
            <a:custGeom>
              <a:avLst/>
              <a:gdLst>
                <a:gd name="T0" fmla="*/ 74 w 624"/>
                <a:gd name="T1" fmla="*/ 1231 h 1455"/>
                <a:gd name="T2" fmla="*/ 15 w 624"/>
                <a:gd name="T3" fmla="*/ 935 h 1455"/>
                <a:gd name="T4" fmla="*/ 15 w 624"/>
                <a:gd name="T5" fmla="*/ 148 h 1455"/>
                <a:gd name="T6" fmla="*/ 104 w 624"/>
                <a:gd name="T7" fmla="*/ 49 h 1455"/>
                <a:gd name="T8" fmla="*/ 134 w 624"/>
                <a:gd name="T9" fmla="*/ 345 h 1455"/>
                <a:gd name="T10" fmla="*/ 134 w 624"/>
                <a:gd name="T11" fmla="*/ 1132 h 1455"/>
                <a:gd name="T12" fmla="*/ 45 w 624"/>
                <a:gd name="T13" fmla="*/ 1132 h 1455"/>
                <a:gd name="T14" fmla="*/ 45 w 624"/>
                <a:gd name="T15" fmla="*/ 444 h 1455"/>
                <a:gd name="T16" fmla="*/ 104 w 624"/>
                <a:gd name="T17" fmla="*/ 345 h 1455"/>
                <a:gd name="T18" fmla="*/ 134 w 624"/>
                <a:gd name="T19" fmla="*/ 1033 h 1455"/>
                <a:gd name="T20" fmla="*/ 74 w 624"/>
                <a:gd name="T21" fmla="*/ 1132 h 1455"/>
                <a:gd name="T22" fmla="*/ 45 w 624"/>
                <a:gd name="T23" fmla="*/ 838 h 1455"/>
                <a:gd name="T24" fmla="*/ 74 w 624"/>
                <a:gd name="T25" fmla="*/ 738 h 1455"/>
                <a:gd name="T26" fmla="*/ 163 w 624"/>
                <a:gd name="T27" fmla="*/ 738 h 14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24" h="1455">
                  <a:moveTo>
                    <a:pt x="284" y="1417"/>
                  </a:moveTo>
                  <a:cubicBezTo>
                    <a:pt x="189" y="1351"/>
                    <a:pt x="95" y="1285"/>
                    <a:pt x="57" y="1077"/>
                  </a:cubicBezTo>
                  <a:cubicBezTo>
                    <a:pt x="19" y="869"/>
                    <a:pt x="0" y="340"/>
                    <a:pt x="57" y="170"/>
                  </a:cubicBezTo>
                  <a:cubicBezTo>
                    <a:pt x="114" y="0"/>
                    <a:pt x="322" y="18"/>
                    <a:pt x="397" y="56"/>
                  </a:cubicBezTo>
                  <a:cubicBezTo>
                    <a:pt x="472" y="94"/>
                    <a:pt x="492" y="189"/>
                    <a:pt x="511" y="397"/>
                  </a:cubicBezTo>
                  <a:cubicBezTo>
                    <a:pt x="530" y="605"/>
                    <a:pt x="568" y="1153"/>
                    <a:pt x="511" y="1304"/>
                  </a:cubicBezTo>
                  <a:cubicBezTo>
                    <a:pt x="454" y="1455"/>
                    <a:pt x="228" y="1436"/>
                    <a:pt x="171" y="1304"/>
                  </a:cubicBezTo>
                  <a:cubicBezTo>
                    <a:pt x="114" y="1172"/>
                    <a:pt x="133" y="661"/>
                    <a:pt x="171" y="510"/>
                  </a:cubicBezTo>
                  <a:cubicBezTo>
                    <a:pt x="209" y="359"/>
                    <a:pt x="340" y="284"/>
                    <a:pt x="397" y="397"/>
                  </a:cubicBezTo>
                  <a:cubicBezTo>
                    <a:pt x="454" y="510"/>
                    <a:pt x="530" y="1039"/>
                    <a:pt x="511" y="1190"/>
                  </a:cubicBezTo>
                  <a:cubicBezTo>
                    <a:pt x="492" y="1341"/>
                    <a:pt x="341" y="1342"/>
                    <a:pt x="284" y="1304"/>
                  </a:cubicBezTo>
                  <a:cubicBezTo>
                    <a:pt x="227" y="1266"/>
                    <a:pt x="171" y="1040"/>
                    <a:pt x="171" y="964"/>
                  </a:cubicBezTo>
                  <a:cubicBezTo>
                    <a:pt x="171" y="888"/>
                    <a:pt x="209" y="869"/>
                    <a:pt x="284" y="850"/>
                  </a:cubicBezTo>
                  <a:cubicBezTo>
                    <a:pt x="359" y="831"/>
                    <a:pt x="567" y="850"/>
                    <a:pt x="624" y="85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413" name="Oval 238">
              <a:extLst>
                <a:ext uri="{FF2B5EF4-FFF2-40B4-BE49-F238E27FC236}">
                  <a16:creationId xmlns:a16="http://schemas.microsoft.com/office/drawing/2014/main" id="{FDA01481-3DE5-85A7-BA7A-9F3A5860C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8" y="2909"/>
              <a:ext cx="61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5414" name="Oval 239">
              <a:extLst>
                <a:ext uri="{FF2B5EF4-FFF2-40B4-BE49-F238E27FC236}">
                  <a16:creationId xmlns:a16="http://schemas.microsoft.com/office/drawing/2014/main" id="{050F0137-FD14-0B37-0B75-5FAAAD765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" y="2379"/>
              <a:ext cx="61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5415" name="Line 240">
              <a:extLst>
                <a:ext uri="{FF2B5EF4-FFF2-40B4-BE49-F238E27FC236}">
                  <a16:creationId xmlns:a16="http://schemas.microsoft.com/office/drawing/2014/main" id="{25503E14-D4A0-17C1-63F7-1EE5ABE215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4" y="2944"/>
              <a:ext cx="0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5372" name="Text Box 241">
            <a:extLst>
              <a:ext uri="{FF2B5EF4-FFF2-40B4-BE49-F238E27FC236}">
                <a16:creationId xmlns:a16="http://schemas.microsoft.com/office/drawing/2014/main" id="{8066C012-F63B-F289-9139-F7A826868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227013"/>
            <a:ext cx="795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600"/>
              <a:t>Underlag för inritning av konmoment etc – för Planstorlek: </a:t>
            </a:r>
            <a:r>
              <a:rPr lang="sv-SE" altLang="sv-SE" sz="1600" b="1"/>
              <a:t>20*24 m</a:t>
            </a:r>
            <a:r>
              <a:rPr lang="sv-SE" altLang="sv-SE" sz="1600"/>
              <a:t> (4 meters-rutor)</a:t>
            </a:r>
          </a:p>
        </p:txBody>
      </p:sp>
      <p:grpSp>
        <p:nvGrpSpPr>
          <p:cNvPr id="15373" name="Group 251">
            <a:extLst>
              <a:ext uri="{FF2B5EF4-FFF2-40B4-BE49-F238E27FC236}">
                <a16:creationId xmlns:a16="http://schemas.microsoft.com/office/drawing/2014/main" id="{46848A33-F350-DC15-CF3B-E9F1437E2EEA}"/>
              </a:ext>
            </a:extLst>
          </p:cNvPr>
          <p:cNvGrpSpPr>
            <a:grpSpLocks/>
          </p:cNvGrpSpPr>
          <p:nvPr/>
        </p:nvGrpSpPr>
        <p:grpSpPr bwMode="auto">
          <a:xfrm>
            <a:off x="3849074" y="1530350"/>
            <a:ext cx="631825" cy="685800"/>
            <a:chOff x="2281" y="650"/>
            <a:chExt cx="726" cy="680"/>
          </a:xfrm>
        </p:grpSpPr>
        <p:sp>
          <p:nvSpPr>
            <p:cNvPr id="15406" name="Oval 215">
              <a:extLst>
                <a:ext uri="{FF2B5EF4-FFF2-40B4-BE49-F238E27FC236}">
                  <a16:creationId xmlns:a16="http://schemas.microsoft.com/office/drawing/2014/main" id="{1B8D9794-BA41-161D-AE8C-D7643E5EA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" y="958"/>
              <a:ext cx="90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5407" name="Oval 216">
              <a:extLst>
                <a:ext uri="{FF2B5EF4-FFF2-40B4-BE49-F238E27FC236}">
                  <a16:creationId xmlns:a16="http://schemas.microsoft.com/office/drawing/2014/main" id="{9CD65553-E101-3AFD-F50C-5901AB150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3" y="891"/>
              <a:ext cx="90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5408" name="Freeform 217">
              <a:extLst>
                <a:ext uri="{FF2B5EF4-FFF2-40B4-BE49-F238E27FC236}">
                  <a16:creationId xmlns:a16="http://schemas.microsoft.com/office/drawing/2014/main" id="{5BB27913-F7CF-FE61-4054-038FCBF90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650"/>
              <a:ext cx="726" cy="680"/>
            </a:xfrm>
            <a:custGeom>
              <a:avLst/>
              <a:gdLst>
                <a:gd name="T0" fmla="*/ 0 w 915"/>
                <a:gd name="T1" fmla="*/ 130 h 866"/>
                <a:gd name="T2" fmla="*/ 76 w 915"/>
                <a:gd name="T3" fmla="*/ 137 h 866"/>
                <a:gd name="T4" fmla="*/ 106 w 915"/>
                <a:gd name="T5" fmla="*/ 150 h 866"/>
                <a:gd name="T6" fmla="*/ 138 w 915"/>
                <a:gd name="T7" fmla="*/ 161 h 866"/>
                <a:gd name="T8" fmla="*/ 175 w 915"/>
                <a:gd name="T9" fmla="*/ 176 h 866"/>
                <a:gd name="T10" fmla="*/ 194 w 915"/>
                <a:gd name="T11" fmla="*/ 185 h 866"/>
                <a:gd name="T12" fmla="*/ 221 w 915"/>
                <a:gd name="T13" fmla="*/ 196 h 866"/>
                <a:gd name="T14" fmla="*/ 248 w 915"/>
                <a:gd name="T15" fmla="*/ 214 h 866"/>
                <a:gd name="T16" fmla="*/ 271 w 915"/>
                <a:gd name="T17" fmla="*/ 237 h 866"/>
                <a:gd name="T18" fmla="*/ 313 w 915"/>
                <a:gd name="T19" fmla="*/ 289 h 866"/>
                <a:gd name="T20" fmla="*/ 321 w 915"/>
                <a:gd name="T21" fmla="*/ 308 h 866"/>
                <a:gd name="T22" fmla="*/ 267 w 915"/>
                <a:gd name="T23" fmla="*/ 403 h 866"/>
                <a:gd name="T24" fmla="*/ 219 w 915"/>
                <a:gd name="T25" fmla="*/ 417 h 866"/>
                <a:gd name="T26" fmla="*/ 189 w 915"/>
                <a:gd name="T27" fmla="*/ 414 h 866"/>
                <a:gd name="T28" fmla="*/ 175 w 915"/>
                <a:gd name="T29" fmla="*/ 404 h 866"/>
                <a:gd name="T30" fmla="*/ 159 w 915"/>
                <a:gd name="T31" fmla="*/ 375 h 866"/>
                <a:gd name="T32" fmla="*/ 162 w 915"/>
                <a:gd name="T33" fmla="*/ 321 h 866"/>
                <a:gd name="T34" fmla="*/ 184 w 915"/>
                <a:gd name="T35" fmla="*/ 294 h 866"/>
                <a:gd name="T36" fmla="*/ 236 w 915"/>
                <a:gd name="T37" fmla="*/ 246 h 866"/>
                <a:gd name="T38" fmla="*/ 260 w 915"/>
                <a:gd name="T39" fmla="*/ 225 h 866"/>
                <a:gd name="T40" fmla="*/ 295 w 915"/>
                <a:gd name="T41" fmla="*/ 188 h 866"/>
                <a:gd name="T42" fmla="*/ 318 w 915"/>
                <a:gd name="T43" fmla="*/ 103 h 866"/>
                <a:gd name="T44" fmla="*/ 312 w 915"/>
                <a:gd name="T45" fmla="*/ 44 h 866"/>
                <a:gd name="T46" fmla="*/ 307 w 915"/>
                <a:gd name="T47" fmla="*/ 38 h 866"/>
                <a:gd name="T48" fmla="*/ 225 w 915"/>
                <a:gd name="T49" fmla="*/ 0 h 866"/>
                <a:gd name="T50" fmla="*/ 153 w 915"/>
                <a:gd name="T51" fmla="*/ 12 h 866"/>
                <a:gd name="T52" fmla="*/ 118 w 915"/>
                <a:gd name="T53" fmla="*/ 32 h 866"/>
                <a:gd name="T54" fmla="*/ 103 w 915"/>
                <a:gd name="T55" fmla="*/ 42 h 866"/>
                <a:gd name="T56" fmla="*/ 98 w 915"/>
                <a:gd name="T57" fmla="*/ 57 h 866"/>
                <a:gd name="T58" fmla="*/ 127 w 915"/>
                <a:gd name="T59" fmla="*/ 152 h 866"/>
                <a:gd name="T60" fmla="*/ 169 w 915"/>
                <a:gd name="T61" fmla="*/ 170 h 866"/>
                <a:gd name="T62" fmla="*/ 221 w 915"/>
                <a:gd name="T63" fmla="*/ 195 h 866"/>
                <a:gd name="T64" fmla="*/ 248 w 915"/>
                <a:gd name="T65" fmla="*/ 208 h 866"/>
                <a:gd name="T66" fmla="*/ 307 w 915"/>
                <a:gd name="T67" fmla="*/ 238 h 866"/>
                <a:gd name="T68" fmla="*/ 328 w 915"/>
                <a:gd name="T69" fmla="*/ 251 h 866"/>
                <a:gd name="T70" fmla="*/ 371 w 915"/>
                <a:gd name="T71" fmla="*/ 277 h 866"/>
                <a:gd name="T72" fmla="*/ 410 w 915"/>
                <a:gd name="T73" fmla="*/ 309 h 866"/>
                <a:gd name="T74" fmla="*/ 425 w 915"/>
                <a:gd name="T75" fmla="*/ 324 h 866"/>
                <a:gd name="T76" fmla="*/ 457 w 915"/>
                <a:gd name="T77" fmla="*/ 359 h 8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15" h="866">
                  <a:moveTo>
                    <a:pt x="0" y="270"/>
                  </a:moveTo>
                  <a:cubicBezTo>
                    <a:pt x="46" y="271"/>
                    <a:pt x="107" y="267"/>
                    <a:pt x="153" y="282"/>
                  </a:cubicBezTo>
                  <a:cubicBezTo>
                    <a:pt x="177" y="306"/>
                    <a:pt x="174" y="302"/>
                    <a:pt x="210" y="309"/>
                  </a:cubicBezTo>
                  <a:cubicBezTo>
                    <a:pt x="231" y="320"/>
                    <a:pt x="255" y="322"/>
                    <a:pt x="276" y="333"/>
                  </a:cubicBezTo>
                  <a:cubicBezTo>
                    <a:pt x="299" y="344"/>
                    <a:pt x="326" y="359"/>
                    <a:pt x="351" y="363"/>
                  </a:cubicBezTo>
                  <a:cubicBezTo>
                    <a:pt x="364" y="373"/>
                    <a:pt x="375" y="377"/>
                    <a:pt x="390" y="381"/>
                  </a:cubicBezTo>
                  <a:cubicBezTo>
                    <a:pt x="406" y="392"/>
                    <a:pt x="427" y="395"/>
                    <a:pt x="444" y="405"/>
                  </a:cubicBezTo>
                  <a:cubicBezTo>
                    <a:pt x="462" y="415"/>
                    <a:pt x="479" y="435"/>
                    <a:pt x="498" y="441"/>
                  </a:cubicBezTo>
                  <a:cubicBezTo>
                    <a:pt x="518" y="456"/>
                    <a:pt x="522" y="476"/>
                    <a:pt x="543" y="489"/>
                  </a:cubicBezTo>
                  <a:cubicBezTo>
                    <a:pt x="570" y="525"/>
                    <a:pt x="602" y="559"/>
                    <a:pt x="627" y="597"/>
                  </a:cubicBezTo>
                  <a:cubicBezTo>
                    <a:pt x="635" y="608"/>
                    <a:pt x="634" y="624"/>
                    <a:pt x="642" y="636"/>
                  </a:cubicBezTo>
                  <a:cubicBezTo>
                    <a:pt x="658" y="733"/>
                    <a:pt x="632" y="807"/>
                    <a:pt x="534" y="831"/>
                  </a:cubicBezTo>
                  <a:cubicBezTo>
                    <a:pt x="508" y="849"/>
                    <a:pt x="469" y="857"/>
                    <a:pt x="438" y="861"/>
                  </a:cubicBezTo>
                  <a:cubicBezTo>
                    <a:pt x="418" y="860"/>
                    <a:pt x="395" y="866"/>
                    <a:pt x="378" y="855"/>
                  </a:cubicBezTo>
                  <a:cubicBezTo>
                    <a:pt x="369" y="849"/>
                    <a:pt x="351" y="834"/>
                    <a:pt x="351" y="834"/>
                  </a:cubicBezTo>
                  <a:cubicBezTo>
                    <a:pt x="339" y="813"/>
                    <a:pt x="326" y="797"/>
                    <a:pt x="318" y="774"/>
                  </a:cubicBezTo>
                  <a:cubicBezTo>
                    <a:pt x="319" y="737"/>
                    <a:pt x="309" y="697"/>
                    <a:pt x="324" y="663"/>
                  </a:cubicBezTo>
                  <a:cubicBezTo>
                    <a:pt x="334" y="641"/>
                    <a:pt x="353" y="624"/>
                    <a:pt x="369" y="606"/>
                  </a:cubicBezTo>
                  <a:cubicBezTo>
                    <a:pt x="400" y="570"/>
                    <a:pt x="431" y="533"/>
                    <a:pt x="471" y="507"/>
                  </a:cubicBezTo>
                  <a:cubicBezTo>
                    <a:pt x="478" y="487"/>
                    <a:pt x="507" y="480"/>
                    <a:pt x="522" y="465"/>
                  </a:cubicBezTo>
                  <a:cubicBezTo>
                    <a:pt x="547" y="440"/>
                    <a:pt x="572" y="420"/>
                    <a:pt x="591" y="390"/>
                  </a:cubicBezTo>
                  <a:cubicBezTo>
                    <a:pt x="624" y="337"/>
                    <a:pt x="620" y="271"/>
                    <a:pt x="636" y="213"/>
                  </a:cubicBezTo>
                  <a:cubicBezTo>
                    <a:pt x="634" y="169"/>
                    <a:pt x="632" y="132"/>
                    <a:pt x="624" y="90"/>
                  </a:cubicBezTo>
                  <a:cubicBezTo>
                    <a:pt x="623" y="85"/>
                    <a:pt x="618" y="82"/>
                    <a:pt x="615" y="78"/>
                  </a:cubicBezTo>
                  <a:cubicBezTo>
                    <a:pt x="579" y="24"/>
                    <a:pt x="512" y="7"/>
                    <a:pt x="450" y="0"/>
                  </a:cubicBezTo>
                  <a:cubicBezTo>
                    <a:pt x="401" y="5"/>
                    <a:pt x="353" y="12"/>
                    <a:pt x="306" y="24"/>
                  </a:cubicBezTo>
                  <a:cubicBezTo>
                    <a:pt x="284" y="40"/>
                    <a:pt x="260" y="51"/>
                    <a:pt x="237" y="66"/>
                  </a:cubicBezTo>
                  <a:cubicBezTo>
                    <a:pt x="227" y="73"/>
                    <a:pt x="207" y="87"/>
                    <a:pt x="207" y="87"/>
                  </a:cubicBezTo>
                  <a:cubicBezTo>
                    <a:pt x="200" y="97"/>
                    <a:pt x="198" y="105"/>
                    <a:pt x="195" y="117"/>
                  </a:cubicBezTo>
                  <a:cubicBezTo>
                    <a:pt x="197" y="169"/>
                    <a:pt x="204" y="277"/>
                    <a:pt x="255" y="315"/>
                  </a:cubicBezTo>
                  <a:cubicBezTo>
                    <a:pt x="279" y="333"/>
                    <a:pt x="312" y="338"/>
                    <a:pt x="339" y="351"/>
                  </a:cubicBezTo>
                  <a:cubicBezTo>
                    <a:pt x="374" y="367"/>
                    <a:pt x="408" y="390"/>
                    <a:pt x="444" y="402"/>
                  </a:cubicBezTo>
                  <a:cubicBezTo>
                    <a:pt x="460" y="415"/>
                    <a:pt x="477" y="420"/>
                    <a:pt x="495" y="429"/>
                  </a:cubicBezTo>
                  <a:cubicBezTo>
                    <a:pt x="536" y="450"/>
                    <a:pt x="571" y="477"/>
                    <a:pt x="615" y="492"/>
                  </a:cubicBezTo>
                  <a:cubicBezTo>
                    <a:pt x="647" y="524"/>
                    <a:pt x="609" y="490"/>
                    <a:pt x="657" y="519"/>
                  </a:cubicBezTo>
                  <a:cubicBezTo>
                    <a:pt x="684" y="536"/>
                    <a:pt x="713" y="563"/>
                    <a:pt x="744" y="573"/>
                  </a:cubicBezTo>
                  <a:cubicBezTo>
                    <a:pt x="771" y="593"/>
                    <a:pt x="792" y="624"/>
                    <a:pt x="822" y="639"/>
                  </a:cubicBezTo>
                  <a:cubicBezTo>
                    <a:pt x="831" y="651"/>
                    <a:pt x="840" y="661"/>
                    <a:pt x="852" y="669"/>
                  </a:cubicBezTo>
                  <a:cubicBezTo>
                    <a:pt x="865" y="689"/>
                    <a:pt x="897" y="723"/>
                    <a:pt x="915" y="741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15409" name="Oval 248">
              <a:extLst>
                <a:ext uri="{FF2B5EF4-FFF2-40B4-BE49-F238E27FC236}">
                  <a16:creationId xmlns:a16="http://schemas.microsoft.com/office/drawing/2014/main" id="{F9DAFBB5-85A5-990C-A953-82A5841D69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626" y="1152"/>
              <a:ext cx="76" cy="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5410" name="Oval 250">
              <a:extLst>
                <a:ext uri="{FF2B5EF4-FFF2-40B4-BE49-F238E27FC236}">
                  <a16:creationId xmlns:a16="http://schemas.microsoft.com/office/drawing/2014/main" id="{89A28609-328B-C47C-9EAD-024898F507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602" y="792"/>
              <a:ext cx="76" cy="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</p:grpSp>
      <p:grpSp>
        <p:nvGrpSpPr>
          <p:cNvPr id="15374" name="Group 264">
            <a:extLst>
              <a:ext uri="{FF2B5EF4-FFF2-40B4-BE49-F238E27FC236}">
                <a16:creationId xmlns:a16="http://schemas.microsoft.com/office/drawing/2014/main" id="{E018936C-5C44-CB7E-7459-A01F396A66B1}"/>
              </a:ext>
            </a:extLst>
          </p:cNvPr>
          <p:cNvGrpSpPr>
            <a:grpSpLocks/>
          </p:cNvGrpSpPr>
          <p:nvPr/>
        </p:nvGrpSpPr>
        <p:grpSpPr bwMode="auto">
          <a:xfrm>
            <a:off x="4784111" y="1560358"/>
            <a:ext cx="568325" cy="673100"/>
            <a:chOff x="3145" y="802"/>
            <a:chExt cx="598" cy="616"/>
          </a:xfrm>
        </p:grpSpPr>
        <p:sp>
          <p:nvSpPr>
            <p:cNvPr id="15401" name="Oval 259">
              <a:extLst>
                <a:ext uri="{FF2B5EF4-FFF2-40B4-BE49-F238E27FC236}">
                  <a16:creationId xmlns:a16="http://schemas.microsoft.com/office/drawing/2014/main" id="{0D0C424C-3FAC-B866-FBBF-DFED514B8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" y="1033"/>
              <a:ext cx="74" cy="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5402" name="Oval 260">
              <a:extLst>
                <a:ext uri="{FF2B5EF4-FFF2-40B4-BE49-F238E27FC236}">
                  <a16:creationId xmlns:a16="http://schemas.microsoft.com/office/drawing/2014/main" id="{4B8D1F45-CE07-3825-43DB-623973F6D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5" y="1076"/>
              <a:ext cx="74" cy="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5403" name="Freeform 261">
              <a:extLst>
                <a:ext uri="{FF2B5EF4-FFF2-40B4-BE49-F238E27FC236}">
                  <a16:creationId xmlns:a16="http://schemas.microsoft.com/office/drawing/2014/main" id="{EAB2FD2E-24A0-C70B-225F-87C071F8C7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145" y="802"/>
              <a:ext cx="598" cy="616"/>
            </a:xfrm>
            <a:custGeom>
              <a:avLst/>
              <a:gdLst>
                <a:gd name="T0" fmla="*/ 0 w 915"/>
                <a:gd name="T1" fmla="*/ 97 h 866"/>
                <a:gd name="T2" fmla="*/ 42 w 915"/>
                <a:gd name="T3" fmla="*/ 102 h 866"/>
                <a:gd name="T4" fmla="*/ 59 w 915"/>
                <a:gd name="T5" fmla="*/ 111 h 866"/>
                <a:gd name="T6" fmla="*/ 77 w 915"/>
                <a:gd name="T7" fmla="*/ 120 h 866"/>
                <a:gd name="T8" fmla="*/ 98 w 915"/>
                <a:gd name="T9" fmla="*/ 131 h 866"/>
                <a:gd name="T10" fmla="*/ 109 w 915"/>
                <a:gd name="T11" fmla="*/ 137 h 866"/>
                <a:gd name="T12" fmla="*/ 124 w 915"/>
                <a:gd name="T13" fmla="*/ 146 h 866"/>
                <a:gd name="T14" fmla="*/ 139 w 915"/>
                <a:gd name="T15" fmla="*/ 159 h 866"/>
                <a:gd name="T16" fmla="*/ 152 w 915"/>
                <a:gd name="T17" fmla="*/ 176 h 866"/>
                <a:gd name="T18" fmla="*/ 175 w 915"/>
                <a:gd name="T19" fmla="*/ 215 h 866"/>
                <a:gd name="T20" fmla="*/ 179 w 915"/>
                <a:gd name="T21" fmla="*/ 229 h 866"/>
                <a:gd name="T22" fmla="*/ 149 w 915"/>
                <a:gd name="T23" fmla="*/ 299 h 866"/>
                <a:gd name="T24" fmla="*/ 122 w 915"/>
                <a:gd name="T25" fmla="*/ 309 h 866"/>
                <a:gd name="T26" fmla="*/ 105 w 915"/>
                <a:gd name="T27" fmla="*/ 307 h 866"/>
                <a:gd name="T28" fmla="*/ 98 w 915"/>
                <a:gd name="T29" fmla="*/ 300 h 866"/>
                <a:gd name="T30" fmla="*/ 89 w 915"/>
                <a:gd name="T31" fmla="*/ 279 h 866"/>
                <a:gd name="T32" fmla="*/ 91 w 915"/>
                <a:gd name="T33" fmla="*/ 239 h 866"/>
                <a:gd name="T34" fmla="*/ 103 w 915"/>
                <a:gd name="T35" fmla="*/ 218 h 866"/>
                <a:gd name="T36" fmla="*/ 131 w 915"/>
                <a:gd name="T37" fmla="*/ 183 h 866"/>
                <a:gd name="T38" fmla="*/ 146 w 915"/>
                <a:gd name="T39" fmla="*/ 167 h 866"/>
                <a:gd name="T40" fmla="*/ 165 w 915"/>
                <a:gd name="T41" fmla="*/ 140 h 866"/>
                <a:gd name="T42" fmla="*/ 178 w 915"/>
                <a:gd name="T43" fmla="*/ 77 h 866"/>
                <a:gd name="T44" fmla="*/ 174 w 915"/>
                <a:gd name="T45" fmla="*/ 33 h 866"/>
                <a:gd name="T46" fmla="*/ 172 w 915"/>
                <a:gd name="T47" fmla="*/ 28 h 866"/>
                <a:gd name="T48" fmla="*/ 125 w 915"/>
                <a:gd name="T49" fmla="*/ 0 h 866"/>
                <a:gd name="T50" fmla="*/ 86 w 915"/>
                <a:gd name="T51" fmla="*/ 9 h 866"/>
                <a:gd name="T52" fmla="*/ 66 w 915"/>
                <a:gd name="T53" fmla="*/ 23 h 866"/>
                <a:gd name="T54" fmla="*/ 58 w 915"/>
                <a:gd name="T55" fmla="*/ 31 h 866"/>
                <a:gd name="T56" fmla="*/ 54 w 915"/>
                <a:gd name="T57" fmla="*/ 42 h 866"/>
                <a:gd name="T58" fmla="*/ 71 w 915"/>
                <a:gd name="T59" fmla="*/ 113 h 866"/>
                <a:gd name="T60" fmla="*/ 95 w 915"/>
                <a:gd name="T61" fmla="*/ 127 h 866"/>
                <a:gd name="T62" fmla="*/ 124 w 915"/>
                <a:gd name="T63" fmla="*/ 144 h 866"/>
                <a:gd name="T64" fmla="*/ 139 w 915"/>
                <a:gd name="T65" fmla="*/ 154 h 866"/>
                <a:gd name="T66" fmla="*/ 172 w 915"/>
                <a:gd name="T67" fmla="*/ 177 h 866"/>
                <a:gd name="T68" fmla="*/ 183 w 915"/>
                <a:gd name="T69" fmla="*/ 186 h 866"/>
                <a:gd name="T70" fmla="*/ 208 w 915"/>
                <a:gd name="T71" fmla="*/ 206 h 866"/>
                <a:gd name="T72" fmla="*/ 229 w 915"/>
                <a:gd name="T73" fmla="*/ 230 h 866"/>
                <a:gd name="T74" fmla="*/ 238 w 915"/>
                <a:gd name="T75" fmla="*/ 241 h 866"/>
                <a:gd name="T76" fmla="*/ 256 w 915"/>
                <a:gd name="T77" fmla="*/ 267 h 8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15" h="866">
                  <a:moveTo>
                    <a:pt x="0" y="270"/>
                  </a:moveTo>
                  <a:cubicBezTo>
                    <a:pt x="46" y="271"/>
                    <a:pt x="107" y="267"/>
                    <a:pt x="153" y="282"/>
                  </a:cubicBezTo>
                  <a:cubicBezTo>
                    <a:pt x="177" y="306"/>
                    <a:pt x="174" y="302"/>
                    <a:pt x="210" y="309"/>
                  </a:cubicBezTo>
                  <a:cubicBezTo>
                    <a:pt x="231" y="320"/>
                    <a:pt x="255" y="322"/>
                    <a:pt x="276" y="333"/>
                  </a:cubicBezTo>
                  <a:cubicBezTo>
                    <a:pt x="299" y="344"/>
                    <a:pt x="326" y="359"/>
                    <a:pt x="351" y="363"/>
                  </a:cubicBezTo>
                  <a:cubicBezTo>
                    <a:pt x="364" y="373"/>
                    <a:pt x="375" y="377"/>
                    <a:pt x="390" y="381"/>
                  </a:cubicBezTo>
                  <a:cubicBezTo>
                    <a:pt x="406" y="392"/>
                    <a:pt x="427" y="395"/>
                    <a:pt x="444" y="405"/>
                  </a:cubicBezTo>
                  <a:cubicBezTo>
                    <a:pt x="462" y="415"/>
                    <a:pt x="479" y="435"/>
                    <a:pt x="498" y="441"/>
                  </a:cubicBezTo>
                  <a:cubicBezTo>
                    <a:pt x="518" y="456"/>
                    <a:pt x="522" y="476"/>
                    <a:pt x="543" y="489"/>
                  </a:cubicBezTo>
                  <a:cubicBezTo>
                    <a:pt x="570" y="525"/>
                    <a:pt x="602" y="559"/>
                    <a:pt x="627" y="597"/>
                  </a:cubicBezTo>
                  <a:cubicBezTo>
                    <a:pt x="635" y="608"/>
                    <a:pt x="634" y="624"/>
                    <a:pt x="642" y="636"/>
                  </a:cubicBezTo>
                  <a:cubicBezTo>
                    <a:pt x="658" y="733"/>
                    <a:pt x="632" y="807"/>
                    <a:pt x="534" y="831"/>
                  </a:cubicBezTo>
                  <a:cubicBezTo>
                    <a:pt x="508" y="849"/>
                    <a:pt x="469" y="857"/>
                    <a:pt x="438" y="861"/>
                  </a:cubicBezTo>
                  <a:cubicBezTo>
                    <a:pt x="418" y="860"/>
                    <a:pt x="395" y="866"/>
                    <a:pt x="378" y="855"/>
                  </a:cubicBezTo>
                  <a:cubicBezTo>
                    <a:pt x="369" y="849"/>
                    <a:pt x="351" y="834"/>
                    <a:pt x="351" y="834"/>
                  </a:cubicBezTo>
                  <a:cubicBezTo>
                    <a:pt x="339" y="813"/>
                    <a:pt x="326" y="797"/>
                    <a:pt x="318" y="774"/>
                  </a:cubicBezTo>
                  <a:cubicBezTo>
                    <a:pt x="319" y="737"/>
                    <a:pt x="309" y="697"/>
                    <a:pt x="324" y="663"/>
                  </a:cubicBezTo>
                  <a:cubicBezTo>
                    <a:pt x="334" y="641"/>
                    <a:pt x="353" y="624"/>
                    <a:pt x="369" y="606"/>
                  </a:cubicBezTo>
                  <a:cubicBezTo>
                    <a:pt x="400" y="570"/>
                    <a:pt x="431" y="533"/>
                    <a:pt x="471" y="507"/>
                  </a:cubicBezTo>
                  <a:cubicBezTo>
                    <a:pt x="478" y="487"/>
                    <a:pt x="507" y="480"/>
                    <a:pt x="522" y="465"/>
                  </a:cubicBezTo>
                  <a:cubicBezTo>
                    <a:pt x="547" y="440"/>
                    <a:pt x="572" y="420"/>
                    <a:pt x="591" y="390"/>
                  </a:cubicBezTo>
                  <a:cubicBezTo>
                    <a:pt x="624" y="337"/>
                    <a:pt x="620" y="271"/>
                    <a:pt x="636" y="213"/>
                  </a:cubicBezTo>
                  <a:cubicBezTo>
                    <a:pt x="634" y="169"/>
                    <a:pt x="632" y="132"/>
                    <a:pt x="624" y="90"/>
                  </a:cubicBezTo>
                  <a:cubicBezTo>
                    <a:pt x="623" y="85"/>
                    <a:pt x="618" y="82"/>
                    <a:pt x="615" y="78"/>
                  </a:cubicBezTo>
                  <a:cubicBezTo>
                    <a:pt x="579" y="24"/>
                    <a:pt x="512" y="7"/>
                    <a:pt x="450" y="0"/>
                  </a:cubicBezTo>
                  <a:cubicBezTo>
                    <a:pt x="401" y="5"/>
                    <a:pt x="353" y="12"/>
                    <a:pt x="306" y="24"/>
                  </a:cubicBezTo>
                  <a:cubicBezTo>
                    <a:pt x="284" y="40"/>
                    <a:pt x="260" y="51"/>
                    <a:pt x="237" y="66"/>
                  </a:cubicBezTo>
                  <a:cubicBezTo>
                    <a:pt x="227" y="73"/>
                    <a:pt x="207" y="87"/>
                    <a:pt x="207" y="87"/>
                  </a:cubicBezTo>
                  <a:cubicBezTo>
                    <a:pt x="200" y="97"/>
                    <a:pt x="198" y="105"/>
                    <a:pt x="195" y="117"/>
                  </a:cubicBezTo>
                  <a:cubicBezTo>
                    <a:pt x="197" y="169"/>
                    <a:pt x="204" y="277"/>
                    <a:pt x="255" y="315"/>
                  </a:cubicBezTo>
                  <a:cubicBezTo>
                    <a:pt x="279" y="333"/>
                    <a:pt x="312" y="338"/>
                    <a:pt x="339" y="351"/>
                  </a:cubicBezTo>
                  <a:cubicBezTo>
                    <a:pt x="374" y="367"/>
                    <a:pt x="408" y="390"/>
                    <a:pt x="444" y="402"/>
                  </a:cubicBezTo>
                  <a:cubicBezTo>
                    <a:pt x="460" y="415"/>
                    <a:pt x="477" y="420"/>
                    <a:pt x="495" y="429"/>
                  </a:cubicBezTo>
                  <a:cubicBezTo>
                    <a:pt x="536" y="450"/>
                    <a:pt x="571" y="477"/>
                    <a:pt x="615" y="492"/>
                  </a:cubicBezTo>
                  <a:cubicBezTo>
                    <a:pt x="647" y="524"/>
                    <a:pt x="609" y="490"/>
                    <a:pt x="657" y="519"/>
                  </a:cubicBezTo>
                  <a:cubicBezTo>
                    <a:pt x="684" y="536"/>
                    <a:pt x="713" y="563"/>
                    <a:pt x="744" y="573"/>
                  </a:cubicBezTo>
                  <a:cubicBezTo>
                    <a:pt x="771" y="593"/>
                    <a:pt x="792" y="624"/>
                    <a:pt x="822" y="639"/>
                  </a:cubicBezTo>
                  <a:cubicBezTo>
                    <a:pt x="831" y="651"/>
                    <a:pt x="840" y="661"/>
                    <a:pt x="852" y="669"/>
                  </a:cubicBezTo>
                  <a:cubicBezTo>
                    <a:pt x="865" y="689"/>
                    <a:pt x="897" y="723"/>
                    <a:pt x="915" y="741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404" name="Oval 262">
              <a:extLst>
                <a:ext uri="{FF2B5EF4-FFF2-40B4-BE49-F238E27FC236}">
                  <a16:creationId xmlns:a16="http://schemas.microsoft.com/office/drawing/2014/main" id="{85D11FBB-1048-7218-0AD4-5068D18B7F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425" y="1260"/>
              <a:ext cx="69" cy="5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5405" name="Oval 263">
              <a:extLst>
                <a:ext uri="{FF2B5EF4-FFF2-40B4-BE49-F238E27FC236}">
                  <a16:creationId xmlns:a16="http://schemas.microsoft.com/office/drawing/2014/main" id="{0E0435D3-D9DD-DBF8-FEEB-BBD8ED6F31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405" y="934"/>
              <a:ext cx="69" cy="5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</p:grpSp>
      <p:grpSp>
        <p:nvGrpSpPr>
          <p:cNvPr id="15375" name="Group 282">
            <a:extLst>
              <a:ext uri="{FF2B5EF4-FFF2-40B4-BE49-F238E27FC236}">
                <a16:creationId xmlns:a16="http://schemas.microsoft.com/office/drawing/2014/main" id="{5AC34036-224C-388D-9B12-FCF6D48516F1}"/>
              </a:ext>
            </a:extLst>
          </p:cNvPr>
          <p:cNvGrpSpPr>
            <a:grpSpLocks/>
          </p:cNvGrpSpPr>
          <p:nvPr/>
        </p:nvGrpSpPr>
        <p:grpSpPr bwMode="auto">
          <a:xfrm>
            <a:off x="2540000" y="3108325"/>
            <a:ext cx="633413" cy="2089150"/>
            <a:chOff x="1600" y="1958"/>
            <a:chExt cx="399" cy="1316"/>
          </a:xfrm>
        </p:grpSpPr>
        <p:sp>
          <p:nvSpPr>
            <p:cNvPr id="15396" name="Freeform 266">
              <a:extLst>
                <a:ext uri="{FF2B5EF4-FFF2-40B4-BE49-F238E27FC236}">
                  <a16:creationId xmlns:a16="http://schemas.microsoft.com/office/drawing/2014/main" id="{6114B186-0F5F-0CE1-B87C-32B90ADA7F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" y="2416"/>
              <a:ext cx="1316" cy="399"/>
            </a:xfrm>
            <a:custGeom>
              <a:avLst/>
              <a:gdLst>
                <a:gd name="T0" fmla="*/ 693 w 1814"/>
                <a:gd name="T1" fmla="*/ 42 h 586"/>
                <a:gd name="T2" fmla="*/ 649 w 1814"/>
                <a:gd name="T3" fmla="*/ 6 h 586"/>
                <a:gd name="T4" fmla="*/ 563 w 1814"/>
                <a:gd name="T5" fmla="*/ 6 h 586"/>
                <a:gd name="T6" fmla="*/ 519 w 1814"/>
                <a:gd name="T7" fmla="*/ 42 h 586"/>
                <a:gd name="T8" fmla="*/ 477 w 1814"/>
                <a:gd name="T9" fmla="*/ 78 h 586"/>
                <a:gd name="T10" fmla="*/ 390 w 1814"/>
                <a:gd name="T11" fmla="*/ 78 h 586"/>
                <a:gd name="T12" fmla="*/ 346 w 1814"/>
                <a:gd name="T13" fmla="*/ 42 h 586"/>
                <a:gd name="T14" fmla="*/ 303 w 1814"/>
                <a:gd name="T15" fmla="*/ 6 h 586"/>
                <a:gd name="T16" fmla="*/ 216 w 1814"/>
                <a:gd name="T17" fmla="*/ 6 h 586"/>
                <a:gd name="T18" fmla="*/ 173 w 1814"/>
                <a:gd name="T19" fmla="*/ 42 h 586"/>
                <a:gd name="T20" fmla="*/ 130 w 1814"/>
                <a:gd name="T21" fmla="*/ 78 h 586"/>
                <a:gd name="T22" fmla="*/ 43 w 1814"/>
                <a:gd name="T23" fmla="*/ 78 h 586"/>
                <a:gd name="T24" fmla="*/ 0 w 1814"/>
                <a:gd name="T25" fmla="*/ 42 h 586"/>
                <a:gd name="T26" fmla="*/ 43 w 1814"/>
                <a:gd name="T27" fmla="*/ 6 h 586"/>
                <a:gd name="T28" fmla="*/ 87 w 1814"/>
                <a:gd name="T29" fmla="*/ 6 h 586"/>
                <a:gd name="T30" fmla="*/ 130 w 1814"/>
                <a:gd name="T31" fmla="*/ 6 h 586"/>
                <a:gd name="T32" fmla="*/ 173 w 1814"/>
                <a:gd name="T33" fmla="*/ 42 h 586"/>
                <a:gd name="T34" fmla="*/ 216 w 1814"/>
                <a:gd name="T35" fmla="*/ 78 h 586"/>
                <a:gd name="T36" fmla="*/ 303 w 1814"/>
                <a:gd name="T37" fmla="*/ 78 h 586"/>
                <a:gd name="T38" fmla="*/ 346 w 1814"/>
                <a:gd name="T39" fmla="*/ 42 h 586"/>
                <a:gd name="T40" fmla="*/ 390 w 1814"/>
                <a:gd name="T41" fmla="*/ 6 h 586"/>
                <a:gd name="T42" fmla="*/ 477 w 1814"/>
                <a:gd name="T43" fmla="*/ 6 h 586"/>
                <a:gd name="T44" fmla="*/ 519 w 1814"/>
                <a:gd name="T45" fmla="*/ 42 h 586"/>
                <a:gd name="T46" fmla="*/ 563 w 1814"/>
                <a:gd name="T47" fmla="*/ 78 h 586"/>
                <a:gd name="T48" fmla="*/ 606 w 1814"/>
                <a:gd name="T49" fmla="*/ 113 h 586"/>
                <a:gd name="T50" fmla="*/ 649 w 1814"/>
                <a:gd name="T51" fmla="*/ 185 h 5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14" h="586">
                  <a:moveTo>
                    <a:pt x="1814" y="133"/>
                  </a:moveTo>
                  <a:cubicBezTo>
                    <a:pt x="1786" y="85"/>
                    <a:pt x="1758" y="38"/>
                    <a:pt x="1701" y="19"/>
                  </a:cubicBezTo>
                  <a:cubicBezTo>
                    <a:pt x="1644" y="0"/>
                    <a:pt x="1531" y="0"/>
                    <a:pt x="1474" y="19"/>
                  </a:cubicBezTo>
                  <a:cubicBezTo>
                    <a:pt x="1417" y="38"/>
                    <a:pt x="1399" y="95"/>
                    <a:pt x="1361" y="133"/>
                  </a:cubicBezTo>
                  <a:cubicBezTo>
                    <a:pt x="1323" y="171"/>
                    <a:pt x="1304" y="227"/>
                    <a:pt x="1247" y="246"/>
                  </a:cubicBezTo>
                  <a:cubicBezTo>
                    <a:pt x="1190" y="265"/>
                    <a:pt x="1078" y="265"/>
                    <a:pt x="1021" y="246"/>
                  </a:cubicBezTo>
                  <a:cubicBezTo>
                    <a:pt x="964" y="227"/>
                    <a:pt x="945" y="171"/>
                    <a:pt x="907" y="133"/>
                  </a:cubicBezTo>
                  <a:cubicBezTo>
                    <a:pt x="869" y="95"/>
                    <a:pt x="851" y="38"/>
                    <a:pt x="794" y="19"/>
                  </a:cubicBezTo>
                  <a:cubicBezTo>
                    <a:pt x="737" y="0"/>
                    <a:pt x="624" y="0"/>
                    <a:pt x="567" y="19"/>
                  </a:cubicBezTo>
                  <a:cubicBezTo>
                    <a:pt x="510" y="38"/>
                    <a:pt x="492" y="95"/>
                    <a:pt x="454" y="133"/>
                  </a:cubicBezTo>
                  <a:cubicBezTo>
                    <a:pt x="416" y="171"/>
                    <a:pt x="397" y="227"/>
                    <a:pt x="340" y="246"/>
                  </a:cubicBezTo>
                  <a:cubicBezTo>
                    <a:pt x="283" y="265"/>
                    <a:pt x="170" y="265"/>
                    <a:pt x="113" y="246"/>
                  </a:cubicBezTo>
                  <a:cubicBezTo>
                    <a:pt x="56" y="227"/>
                    <a:pt x="0" y="171"/>
                    <a:pt x="0" y="133"/>
                  </a:cubicBezTo>
                  <a:cubicBezTo>
                    <a:pt x="0" y="95"/>
                    <a:pt x="75" y="38"/>
                    <a:pt x="113" y="19"/>
                  </a:cubicBezTo>
                  <a:cubicBezTo>
                    <a:pt x="151" y="0"/>
                    <a:pt x="189" y="19"/>
                    <a:pt x="227" y="19"/>
                  </a:cubicBezTo>
                  <a:cubicBezTo>
                    <a:pt x="265" y="19"/>
                    <a:pt x="302" y="0"/>
                    <a:pt x="340" y="19"/>
                  </a:cubicBezTo>
                  <a:cubicBezTo>
                    <a:pt x="378" y="38"/>
                    <a:pt x="416" y="95"/>
                    <a:pt x="454" y="133"/>
                  </a:cubicBezTo>
                  <a:cubicBezTo>
                    <a:pt x="492" y="171"/>
                    <a:pt x="510" y="227"/>
                    <a:pt x="567" y="246"/>
                  </a:cubicBezTo>
                  <a:cubicBezTo>
                    <a:pt x="624" y="265"/>
                    <a:pt x="737" y="265"/>
                    <a:pt x="794" y="246"/>
                  </a:cubicBezTo>
                  <a:cubicBezTo>
                    <a:pt x="851" y="227"/>
                    <a:pt x="869" y="171"/>
                    <a:pt x="907" y="133"/>
                  </a:cubicBezTo>
                  <a:cubicBezTo>
                    <a:pt x="945" y="95"/>
                    <a:pt x="964" y="38"/>
                    <a:pt x="1021" y="19"/>
                  </a:cubicBezTo>
                  <a:cubicBezTo>
                    <a:pt x="1078" y="0"/>
                    <a:pt x="1190" y="0"/>
                    <a:pt x="1247" y="19"/>
                  </a:cubicBezTo>
                  <a:cubicBezTo>
                    <a:pt x="1304" y="38"/>
                    <a:pt x="1323" y="95"/>
                    <a:pt x="1361" y="133"/>
                  </a:cubicBezTo>
                  <a:cubicBezTo>
                    <a:pt x="1399" y="171"/>
                    <a:pt x="1436" y="208"/>
                    <a:pt x="1474" y="246"/>
                  </a:cubicBezTo>
                  <a:cubicBezTo>
                    <a:pt x="1512" y="284"/>
                    <a:pt x="1550" y="302"/>
                    <a:pt x="1588" y="359"/>
                  </a:cubicBezTo>
                  <a:cubicBezTo>
                    <a:pt x="1626" y="416"/>
                    <a:pt x="1682" y="548"/>
                    <a:pt x="1701" y="586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397" name="Oval 267">
              <a:extLst>
                <a:ext uri="{FF2B5EF4-FFF2-40B4-BE49-F238E27FC236}">
                  <a16:creationId xmlns:a16="http://schemas.microsoft.com/office/drawing/2014/main" id="{8B7407BB-6DCA-6387-650D-49F1C43A19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885" y="2747"/>
              <a:ext cx="42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5398" name="Oval 268">
              <a:extLst>
                <a:ext uri="{FF2B5EF4-FFF2-40B4-BE49-F238E27FC236}">
                  <a16:creationId xmlns:a16="http://schemas.microsoft.com/office/drawing/2014/main" id="{77E3E217-E10B-6F68-9AC5-7C275BA5F4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888" y="2420"/>
              <a:ext cx="43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5399" name="Oval 269">
              <a:extLst>
                <a:ext uri="{FF2B5EF4-FFF2-40B4-BE49-F238E27FC236}">
                  <a16:creationId xmlns:a16="http://schemas.microsoft.com/office/drawing/2014/main" id="{3A61FF80-BE2F-383E-CC54-83AED8529B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889" y="2079"/>
              <a:ext cx="42" cy="4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5400" name="Oval 270">
              <a:extLst>
                <a:ext uri="{FF2B5EF4-FFF2-40B4-BE49-F238E27FC236}">
                  <a16:creationId xmlns:a16="http://schemas.microsoft.com/office/drawing/2014/main" id="{84154B4D-D44A-7724-DE2B-50B530B4FF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885" y="3065"/>
              <a:ext cx="42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</p:grpSp>
      <p:grpSp>
        <p:nvGrpSpPr>
          <p:cNvPr id="15376" name="Group 52">
            <a:extLst>
              <a:ext uri="{FF2B5EF4-FFF2-40B4-BE49-F238E27FC236}">
                <a16:creationId xmlns:a16="http://schemas.microsoft.com/office/drawing/2014/main" id="{7367D679-8DA5-64BB-F887-A284A2BCE84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320006" y="5326857"/>
            <a:ext cx="307975" cy="74612"/>
            <a:chOff x="3568" y="1712"/>
            <a:chExt cx="264" cy="56"/>
          </a:xfrm>
        </p:grpSpPr>
        <p:sp>
          <p:nvSpPr>
            <p:cNvPr id="15393" name="Oval 53">
              <a:extLst>
                <a:ext uri="{FF2B5EF4-FFF2-40B4-BE49-F238E27FC236}">
                  <a16:creationId xmlns:a16="http://schemas.microsoft.com/office/drawing/2014/main" id="{3D27AE8E-5B1F-B1D4-CF26-3DA3BABA1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1712"/>
              <a:ext cx="64" cy="5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800"/>
            </a:p>
          </p:txBody>
        </p:sp>
        <p:sp>
          <p:nvSpPr>
            <p:cNvPr id="15394" name="Oval 54">
              <a:extLst>
                <a:ext uri="{FF2B5EF4-FFF2-40B4-BE49-F238E27FC236}">
                  <a16:creationId xmlns:a16="http://schemas.microsoft.com/office/drawing/2014/main" id="{B67CCE12-66CA-0DC5-1D05-0A087D104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" y="1712"/>
              <a:ext cx="64" cy="5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800"/>
            </a:p>
          </p:txBody>
        </p:sp>
        <p:sp>
          <p:nvSpPr>
            <p:cNvPr id="15395" name="Line 55">
              <a:extLst>
                <a:ext uri="{FF2B5EF4-FFF2-40B4-BE49-F238E27FC236}">
                  <a16:creationId xmlns:a16="http://schemas.microsoft.com/office/drawing/2014/main" id="{B2780706-2C09-5088-7A48-B2CBD22C21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7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5377" name="Group 289">
            <a:extLst>
              <a:ext uri="{FF2B5EF4-FFF2-40B4-BE49-F238E27FC236}">
                <a16:creationId xmlns:a16="http://schemas.microsoft.com/office/drawing/2014/main" id="{45E56E3A-E985-EB2A-E157-541C77031DC9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1866900"/>
            <a:ext cx="1066800" cy="152400"/>
            <a:chOff x="424" y="1184"/>
            <a:chExt cx="672" cy="96"/>
          </a:xfrm>
        </p:grpSpPr>
        <p:sp>
          <p:nvSpPr>
            <p:cNvPr id="15390" name="Line 283">
              <a:extLst>
                <a:ext uri="{FF2B5EF4-FFF2-40B4-BE49-F238E27FC236}">
                  <a16:creationId xmlns:a16="http://schemas.microsoft.com/office/drawing/2014/main" id="{5E47ED62-A0B6-B36F-9DDA-7C45F09EAD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4" y="1184"/>
              <a:ext cx="28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391" name="Line 284">
              <a:extLst>
                <a:ext uri="{FF2B5EF4-FFF2-40B4-BE49-F238E27FC236}">
                  <a16:creationId xmlns:a16="http://schemas.microsoft.com/office/drawing/2014/main" id="{3901904E-8832-B2AC-540C-6605F94E26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0" y="1272"/>
              <a:ext cx="29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392" name="Line 287">
              <a:extLst>
                <a:ext uri="{FF2B5EF4-FFF2-40B4-BE49-F238E27FC236}">
                  <a16:creationId xmlns:a16="http://schemas.microsoft.com/office/drawing/2014/main" id="{9A6683F9-82D0-D8E3-4319-2F38B8C7A8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12" y="1208"/>
              <a:ext cx="112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5378" name="Group 290">
            <a:extLst>
              <a:ext uri="{FF2B5EF4-FFF2-40B4-BE49-F238E27FC236}">
                <a16:creationId xmlns:a16="http://schemas.microsoft.com/office/drawing/2014/main" id="{02AE269D-5AFE-791F-C87C-F833C86D07ED}"/>
              </a:ext>
            </a:extLst>
          </p:cNvPr>
          <p:cNvGrpSpPr>
            <a:grpSpLocks/>
          </p:cNvGrpSpPr>
          <p:nvPr/>
        </p:nvGrpSpPr>
        <p:grpSpPr bwMode="auto">
          <a:xfrm>
            <a:off x="1790700" y="1879600"/>
            <a:ext cx="1066800" cy="177800"/>
            <a:chOff x="1432" y="1176"/>
            <a:chExt cx="672" cy="112"/>
          </a:xfrm>
        </p:grpSpPr>
        <p:sp>
          <p:nvSpPr>
            <p:cNvPr id="15387" name="Line 285">
              <a:extLst>
                <a:ext uri="{FF2B5EF4-FFF2-40B4-BE49-F238E27FC236}">
                  <a16:creationId xmlns:a16="http://schemas.microsoft.com/office/drawing/2014/main" id="{7D44441E-0F57-74C3-0D7F-A5C69E7C4D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2" y="1176"/>
              <a:ext cx="28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388" name="Line 286">
              <a:extLst>
                <a:ext uri="{FF2B5EF4-FFF2-40B4-BE49-F238E27FC236}">
                  <a16:creationId xmlns:a16="http://schemas.microsoft.com/office/drawing/2014/main" id="{FA34AE79-5395-0928-8DBC-23BEBAADC6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8" y="1280"/>
              <a:ext cx="37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389" name="Line 288">
              <a:extLst>
                <a:ext uri="{FF2B5EF4-FFF2-40B4-BE49-F238E27FC236}">
                  <a16:creationId xmlns:a16="http://schemas.microsoft.com/office/drawing/2014/main" id="{81572CF8-3EB1-B059-DD86-05814C1485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12" y="1176"/>
              <a:ext cx="16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5379" name="Group 290">
            <a:extLst>
              <a:ext uri="{FF2B5EF4-FFF2-40B4-BE49-F238E27FC236}">
                <a16:creationId xmlns:a16="http://schemas.microsoft.com/office/drawing/2014/main" id="{8F6350BD-3D83-E725-1A19-66183054985B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819275" y="1333500"/>
            <a:ext cx="1066800" cy="222250"/>
            <a:chOff x="1432" y="1176"/>
            <a:chExt cx="672" cy="112"/>
          </a:xfrm>
        </p:grpSpPr>
        <p:sp>
          <p:nvSpPr>
            <p:cNvPr id="15384" name="Line 285">
              <a:extLst>
                <a:ext uri="{FF2B5EF4-FFF2-40B4-BE49-F238E27FC236}">
                  <a16:creationId xmlns:a16="http://schemas.microsoft.com/office/drawing/2014/main" id="{06134700-6DF5-122E-D279-51E0CFED93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2" y="1176"/>
              <a:ext cx="28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385" name="Line 286">
              <a:extLst>
                <a:ext uri="{FF2B5EF4-FFF2-40B4-BE49-F238E27FC236}">
                  <a16:creationId xmlns:a16="http://schemas.microsoft.com/office/drawing/2014/main" id="{F06D5A18-46DE-722A-A1E1-716C1E8A86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8" y="1280"/>
              <a:ext cx="37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386" name="Line 288">
              <a:extLst>
                <a:ext uri="{FF2B5EF4-FFF2-40B4-BE49-F238E27FC236}">
                  <a16:creationId xmlns:a16="http://schemas.microsoft.com/office/drawing/2014/main" id="{77082F83-EB93-E12F-1847-8A4355733E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12" y="1176"/>
              <a:ext cx="16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5380" name="Group 289">
            <a:extLst>
              <a:ext uri="{FF2B5EF4-FFF2-40B4-BE49-F238E27FC236}">
                <a16:creationId xmlns:a16="http://schemas.microsoft.com/office/drawing/2014/main" id="{B019985E-2B9B-6BCC-1B2A-C1487E91D6AE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19125" y="1400175"/>
            <a:ext cx="1066800" cy="190500"/>
            <a:chOff x="424" y="1184"/>
            <a:chExt cx="672" cy="96"/>
          </a:xfrm>
        </p:grpSpPr>
        <p:sp>
          <p:nvSpPr>
            <p:cNvPr id="15381" name="Line 283">
              <a:extLst>
                <a:ext uri="{FF2B5EF4-FFF2-40B4-BE49-F238E27FC236}">
                  <a16:creationId xmlns:a16="http://schemas.microsoft.com/office/drawing/2014/main" id="{D0F67284-9B67-7BFA-DAA0-1F71B5D7A0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4" y="1184"/>
              <a:ext cx="28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382" name="Line 284">
              <a:extLst>
                <a:ext uri="{FF2B5EF4-FFF2-40B4-BE49-F238E27FC236}">
                  <a16:creationId xmlns:a16="http://schemas.microsoft.com/office/drawing/2014/main" id="{140C3C16-E252-7427-DC80-62219D061A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0" y="1272"/>
              <a:ext cx="29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383" name="Line 287">
              <a:extLst>
                <a:ext uri="{FF2B5EF4-FFF2-40B4-BE49-F238E27FC236}">
                  <a16:creationId xmlns:a16="http://schemas.microsoft.com/office/drawing/2014/main" id="{F11EE04A-DB6B-76F6-3EC3-18159A4369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12" y="1208"/>
              <a:ext cx="112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" name="Grupp 1">
            <a:extLst>
              <a:ext uri="{FF2B5EF4-FFF2-40B4-BE49-F238E27FC236}">
                <a16:creationId xmlns:a16="http://schemas.microsoft.com/office/drawing/2014/main" id="{66B944E0-DC6C-A046-71CC-9253240D1437}"/>
              </a:ext>
            </a:extLst>
          </p:cNvPr>
          <p:cNvGrpSpPr/>
          <p:nvPr/>
        </p:nvGrpSpPr>
        <p:grpSpPr>
          <a:xfrm>
            <a:off x="6099761" y="1599995"/>
            <a:ext cx="396000" cy="396000"/>
            <a:chOff x="5726229" y="4282778"/>
            <a:chExt cx="322119" cy="294937"/>
          </a:xfrm>
        </p:grpSpPr>
        <p:grpSp>
          <p:nvGrpSpPr>
            <p:cNvPr id="3" name="Grupp 2">
              <a:extLst>
                <a:ext uri="{FF2B5EF4-FFF2-40B4-BE49-F238E27FC236}">
                  <a16:creationId xmlns:a16="http://schemas.microsoft.com/office/drawing/2014/main" id="{F7254610-B1E6-1491-4B5F-A3659562958D}"/>
                </a:ext>
              </a:extLst>
            </p:cNvPr>
            <p:cNvGrpSpPr/>
            <p:nvPr/>
          </p:nvGrpSpPr>
          <p:grpSpPr>
            <a:xfrm>
              <a:off x="5794260" y="4282778"/>
              <a:ext cx="254088" cy="294937"/>
              <a:chOff x="5794260" y="4282778"/>
              <a:chExt cx="254088" cy="294937"/>
            </a:xfrm>
          </p:grpSpPr>
          <p:sp>
            <p:nvSpPr>
              <p:cNvPr id="5" name="Oval 70">
                <a:extLst>
                  <a:ext uri="{FF2B5EF4-FFF2-40B4-BE49-F238E27FC236}">
                    <a16:creationId xmlns:a16="http://schemas.microsoft.com/office/drawing/2014/main" id="{97A78B7C-A8B9-ADCE-BEB9-57E3867A6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980307" y="4329794"/>
                <a:ext cx="42473" cy="4776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cxnSp>
            <p:nvCxnSpPr>
              <p:cNvPr id="6" name="Koppling: böjd 5">
                <a:extLst>
                  <a:ext uri="{FF2B5EF4-FFF2-40B4-BE49-F238E27FC236}">
                    <a16:creationId xmlns:a16="http://schemas.microsoft.com/office/drawing/2014/main" id="{69845A21-3BF3-C2EF-289B-EAA8576AF8A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5828333" y="4357701"/>
                <a:ext cx="294937" cy="145092"/>
              </a:xfrm>
              <a:prstGeom prst="curvedConnector3">
                <a:avLst>
                  <a:gd name="adj1" fmla="val 103610"/>
                </a:avLst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" name="Koppling: böjd 6">
                <a:extLst>
                  <a:ext uri="{FF2B5EF4-FFF2-40B4-BE49-F238E27FC236}">
                    <a16:creationId xmlns:a16="http://schemas.microsoft.com/office/drawing/2014/main" id="{A953E8C4-B539-1389-B14E-435C8EF98658}"/>
                  </a:ext>
                </a:extLst>
              </p:cNvPr>
              <p:cNvCxnSpPr>
                <a:cxnSpLocks/>
                <a:stCxn id="4" idx="3"/>
              </p:cNvCxnSpPr>
              <p:nvPr/>
            </p:nvCxnSpPr>
            <p:spPr>
              <a:xfrm flipV="1">
                <a:off x="5794260" y="4292076"/>
                <a:ext cx="246328" cy="156201"/>
              </a:xfrm>
              <a:prstGeom prst="curvedConnector3">
                <a:avLst>
                  <a:gd name="adj1" fmla="val 117282"/>
                </a:avLst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4" name="Likbent triangel 3">
              <a:extLst>
                <a:ext uri="{FF2B5EF4-FFF2-40B4-BE49-F238E27FC236}">
                  <a16:creationId xmlns:a16="http://schemas.microsoft.com/office/drawing/2014/main" id="{27F50745-534D-2C53-F185-6086C4A2D358}"/>
                </a:ext>
              </a:extLst>
            </p:cNvPr>
            <p:cNvSpPr/>
            <p:nvPr/>
          </p:nvSpPr>
          <p:spPr>
            <a:xfrm rot="16200000">
              <a:off x="5719184" y="4414262"/>
              <a:ext cx="82121" cy="68031"/>
            </a:xfrm>
            <a:prstGeom prst="triangle">
              <a:avLst/>
            </a:prstGeom>
            <a:solidFill>
              <a:schemeClr val="tx2">
                <a:lumMod val="95000"/>
                <a:lumOff val="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CF4F74BF-7C1D-01E9-F3D7-4845730C681C}"/>
              </a:ext>
            </a:extLst>
          </p:cNvPr>
          <p:cNvGrpSpPr/>
          <p:nvPr/>
        </p:nvGrpSpPr>
        <p:grpSpPr>
          <a:xfrm>
            <a:off x="6850500" y="1590675"/>
            <a:ext cx="396000" cy="396000"/>
            <a:chOff x="6292188" y="4282779"/>
            <a:chExt cx="309867" cy="294937"/>
          </a:xfrm>
        </p:grpSpPr>
        <p:grpSp>
          <p:nvGrpSpPr>
            <p:cNvPr id="9" name="Grupp 8">
              <a:extLst>
                <a:ext uri="{FF2B5EF4-FFF2-40B4-BE49-F238E27FC236}">
                  <a16:creationId xmlns:a16="http://schemas.microsoft.com/office/drawing/2014/main" id="{37C808A6-F6EC-EC28-78A2-0281232564E7}"/>
                </a:ext>
              </a:extLst>
            </p:cNvPr>
            <p:cNvGrpSpPr/>
            <p:nvPr/>
          </p:nvGrpSpPr>
          <p:grpSpPr>
            <a:xfrm flipH="1">
              <a:off x="6292188" y="4282779"/>
              <a:ext cx="244872" cy="294937"/>
              <a:chOff x="5794260" y="4282778"/>
              <a:chExt cx="254088" cy="294937"/>
            </a:xfrm>
          </p:grpSpPr>
          <p:sp>
            <p:nvSpPr>
              <p:cNvPr id="11" name="Oval 70">
                <a:extLst>
                  <a:ext uri="{FF2B5EF4-FFF2-40B4-BE49-F238E27FC236}">
                    <a16:creationId xmlns:a16="http://schemas.microsoft.com/office/drawing/2014/main" id="{AE08E457-D521-E23D-D2C8-8DB6A213F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980307" y="4329794"/>
                <a:ext cx="42473" cy="4776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cxnSp>
            <p:nvCxnSpPr>
              <p:cNvPr id="12" name="Koppling: böjd 11">
                <a:extLst>
                  <a:ext uri="{FF2B5EF4-FFF2-40B4-BE49-F238E27FC236}">
                    <a16:creationId xmlns:a16="http://schemas.microsoft.com/office/drawing/2014/main" id="{481B5B26-5912-D805-A641-99419A27BDA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5828333" y="4357701"/>
                <a:ext cx="294937" cy="145092"/>
              </a:xfrm>
              <a:prstGeom prst="curvedConnector3">
                <a:avLst>
                  <a:gd name="adj1" fmla="val 103610"/>
                </a:avLst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3" name="Koppling: böjd 12">
                <a:extLst>
                  <a:ext uri="{FF2B5EF4-FFF2-40B4-BE49-F238E27FC236}">
                    <a16:creationId xmlns:a16="http://schemas.microsoft.com/office/drawing/2014/main" id="{5550B55D-74AF-0D71-084C-206709F791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94260" y="4292076"/>
                <a:ext cx="246328" cy="156201"/>
              </a:xfrm>
              <a:prstGeom prst="curvedConnector3">
                <a:avLst>
                  <a:gd name="adj1" fmla="val 117282"/>
                </a:avLst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10" name="Likbent triangel 9">
              <a:extLst>
                <a:ext uri="{FF2B5EF4-FFF2-40B4-BE49-F238E27FC236}">
                  <a16:creationId xmlns:a16="http://schemas.microsoft.com/office/drawing/2014/main" id="{FDA7146F-1938-5BCB-38FE-9CDDFBBF6DCD}"/>
                </a:ext>
              </a:extLst>
            </p:cNvPr>
            <p:cNvSpPr/>
            <p:nvPr/>
          </p:nvSpPr>
          <p:spPr>
            <a:xfrm rot="5566409">
              <a:off x="6526979" y="4414261"/>
              <a:ext cx="82121" cy="68031"/>
            </a:xfrm>
            <a:prstGeom prst="triangle">
              <a:avLst/>
            </a:prstGeom>
            <a:solidFill>
              <a:schemeClr val="tx2">
                <a:lumMod val="95000"/>
                <a:lumOff val="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2">
            <a:extLst>
              <a:ext uri="{FF2B5EF4-FFF2-40B4-BE49-F238E27FC236}">
                <a16:creationId xmlns:a16="http://schemas.microsoft.com/office/drawing/2014/main" id="{FA11F0B2-EF41-0CC1-B0B6-D1E5649FF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sp>
        <p:nvSpPr>
          <p:cNvPr id="16387" name="Rectangle 23">
            <a:extLst>
              <a:ext uri="{FF2B5EF4-FFF2-40B4-BE49-F238E27FC236}">
                <a16:creationId xmlns:a16="http://schemas.microsoft.com/office/drawing/2014/main" id="{F992A381-28F3-3404-B1A2-427FEE30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05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sp>
        <p:nvSpPr>
          <p:cNvPr id="16388" name="Rectangle 24">
            <a:extLst>
              <a:ext uri="{FF2B5EF4-FFF2-40B4-BE49-F238E27FC236}">
                <a16:creationId xmlns:a16="http://schemas.microsoft.com/office/drawing/2014/main" id="{6F43561B-983A-7F73-F921-B588DDF5D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sp>
        <p:nvSpPr>
          <p:cNvPr id="16389" name="Rectangle 25">
            <a:extLst>
              <a:ext uri="{FF2B5EF4-FFF2-40B4-BE49-F238E27FC236}">
                <a16:creationId xmlns:a16="http://schemas.microsoft.com/office/drawing/2014/main" id="{71416FA3-9AD0-9858-1628-DCB114383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sp>
        <p:nvSpPr>
          <p:cNvPr id="16390" name="Rectangle 26">
            <a:extLst>
              <a:ext uri="{FF2B5EF4-FFF2-40B4-BE49-F238E27FC236}">
                <a16:creationId xmlns:a16="http://schemas.microsoft.com/office/drawing/2014/main" id="{EB3D4833-B2D9-438B-D743-39C0C19B5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grpSp>
        <p:nvGrpSpPr>
          <p:cNvPr id="16391" name="Group 27">
            <a:extLst>
              <a:ext uri="{FF2B5EF4-FFF2-40B4-BE49-F238E27FC236}">
                <a16:creationId xmlns:a16="http://schemas.microsoft.com/office/drawing/2014/main" id="{857FF489-DC82-B7E1-3D21-7E3F581CC52C}"/>
              </a:ext>
            </a:extLst>
          </p:cNvPr>
          <p:cNvGrpSpPr>
            <a:grpSpLocks/>
          </p:cNvGrpSpPr>
          <p:nvPr/>
        </p:nvGrpSpPr>
        <p:grpSpPr bwMode="auto">
          <a:xfrm>
            <a:off x="865188" y="3457575"/>
            <a:ext cx="325437" cy="1536700"/>
            <a:chOff x="457" y="1578"/>
            <a:chExt cx="493" cy="1496"/>
          </a:xfrm>
        </p:grpSpPr>
        <p:grpSp>
          <p:nvGrpSpPr>
            <p:cNvPr id="16468" name="Group 28">
              <a:extLst>
                <a:ext uri="{FF2B5EF4-FFF2-40B4-BE49-F238E27FC236}">
                  <a16:creationId xmlns:a16="http://schemas.microsoft.com/office/drawing/2014/main" id="{2D518FFD-4B1B-795F-9A14-C6DD34800A18}"/>
                </a:ext>
              </a:extLst>
            </p:cNvPr>
            <p:cNvGrpSpPr>
              <a:grpSpLocks/>
            </p:cNvGrpSpPr>
            <p:nvPr/>
          </p:nvGrpSpPr>
          <p:grpSpPr bwMode="auto">
            <a:xfrm rot="-238682">
              <a:off x="512" y="1669"/>
              <a:ext cx="438" cy="1405"/>
              <a:chOff x="2096" y="2038"/>
              <a:chExt cx="432" cy="1700"/>
            </a:xfrm>
          </p:grpSpPr>
          <p:grpSp>
            <p:nvGrpSpPr>
              <p:cNvPr id="16471" name="Group 29">
                <a:extLst>
                  <a:ext uri="{FF2B5EF4-FFF2-40B4-BE49-F238E27FC236}">
                    <a16:creationId xmlns:a16="http://schemas.microsoft.com/office/drawing/2014/main" id="{965E70FD-A170-01D0-841A-AD8F09BACA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1464" y="2856"/>
                <a:ext cx="1700" cy="64"/>
                <a:chOff x="680" y="3400"/>
                <a:chExt cx="1700" cy="64"/>
              </a:xfrm>
            </p:grpSpPr>
            <p:sp>
              <p:nvSpPr>
                <p:cNvPr id="16476" name="Oval 30">
                  <a:extLst>
                    <a:ext uri="{FF2B5EF4-FFF2-40B4-BE49-F238E27FC236}">
                      <a16:creationId xmlns:a16="http://schemas.microsoft.com/office/drawing/2014/main" id="{EF52D17F-6900-88DE-27E1-2FF5D101D2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0" y="3400"/>
                  <a:ext cx="72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sv-SE" altLang="sv-SE"/>
                </a:p>
              </p:txBody>
            </p:sp>
            <p:sp>
              <p:nvSpPr>
                <p:cNvPr id="16477" name="Oval 31">
                  <a:extLst>
                    <a:ext uri="{FF2B5EF4-FFF2-40B4-BE49-F238E27FC236}">
                      <a16:creationId xmlns:a16="http://schemas.microsoft.com/office/drawing/2014/main" id="{467F92CE-0E62-A395-E274-3AA883F34B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8" y="3400"/>
                  <a:ext cx="72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sv-SE" altLang="sv-SE"/>
                </a:p>
              </p:txBody>
            </p:sp>
            <p:sp>
              <p:nvSpPr>
                <p:cNvPr id="16478" name="Oval 32">
                  <a:extLst>
                    <a:ext uri="{FF2B5EF4-FFF2-40B4-BE49-F238E27FC236}">
                      <a16:creationId xmlns:a16="http://schemas.microsoft.com/office/drawing/2014/main" id="{DC53D5DF-5B01-5CA5-740B-77DD7192C5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8" y="3400"/>
                  <a:ext cx="72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sv-SE" altLang="sv-SE"/>
                </a:p>
              </p:txBody>
            </p:sp>
            <p:sp>
              <p:nvSpPr>
                <p:cNvPr id="16479" name="Oval 33">
                  <a:extLst>
                    <a:ext uri="{FF2B5EF4-FFF2-40B4-BE49-F238E27FC236}">
                      <a16:creationId xmlns:a16="http://schemas.microsoft.com/office/drawing/2014/main" id="{148AC962-5705-A150-9A50-DE16061C2E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3400"/>
                  <a:ext cx="72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sv-SE" altLang="sv-SE"/>
                </a:p>
              </p:txBody>
            </p:sp>
          </p:grpSp>
          <p:sp>
            <p:nvSpPr>
              <p:cNvPr id="16472" name="Arc 34">
                <a:extLst>
                  <a:ext uri="{FF2B5EF4-FFF2-40B4-BE49-F238E27FC236}">
                    <a16:creationId xmlns:a16="http://schemas.microsoft.com/office/drawing/2014/main" id="{18166A2F-B10E-8D41-648A-2BE244AFF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" y="2416"/>
                <a:ext cx="168" cy="3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73" name="Arc 35">
                <a:extLst>
                  <a:ext uri="{FF2B5EF4-FFF2-40B4-BE49-F238E27FC236}">
                    <a16:creationId xmlns:a16="http://schemas.microsoft.com/office/drawing/2014/main" id="{196C647D-8D83-B460-938B-C0116F02FE8D}"/>
                  </a:ext>
                </a:extLst>
              </p:cNvPr>
              <p:cNvSpPr>
                <a:spLocks/>
              </p:cNvSpPr>
              <p:nvPr/>
            </p:nvSpPr>
            <p:spPr bwMode="auto">
              <a:xfrm rot="21317804" flipV="1">
                <a:off x="2247" y="2767"/>
                <a:ext cx="281" cy="19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74" name="Arc 36">
                <a:extLst>
                  <a:ext uri="{FF2B5EF4-FFF2-40B4-BE49-F238E27FC236}">
                    <a16:creationId xmlns:a16="http://schemas.microsoft.com/office/drawing/2014/main" id="{954F34FB-4325-222B-1B59-056CC4DFA18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096" y="2968"/>
                <a:ext cx="144" cy="2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75" name="Arc 37">
                <a:extLst>
                  <a:ext uri="{FF2B5EF4-FFF2-40B4-BE49-F238E27FC236}">
                    <a16:creationId xmlns:a16="http://schemas.microsoft.com/office/drawing/2014/main" id="{2470BB5E-BDF4-3CB9-71A0-524B54F29E44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77130">
                <a:off x="2103" y="3224"/>
                <a:ext cx="224" cy="2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6469" name="Arc 38">
              <a:extLst>
                <a:ext uri="{FF2B5EF4-FFF2-40B4-BE49-F238E27FC236}">
                  <a16:creationId xmlns:a16="http://schemas.microsoft.com/office/drawing/2014/main" id="{E8D428BC-E215-3563-D182-1173C64AA1B3}"/>
                </a:ext>
              </a:extLst>
            </p:cNvPr>
            <p:cNvSpPr>
              <a:spLocks/>
            </p:cNvSpPr>
            <p:nvPr/>
          </p:nvSpPr>
          <p:spPr bwMode="auto">
            <a:xfrm rot="21361318" flipH="1">
              <a:off x="457" y="1578"/>
              <a:ext cx="145" cy="2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70" name="Arc 39">
              <a:extLst>
                <a:ext uri="{FF2B5EF4-FFF2-40B4-BE49-F238E27FC236}">
                  <a16:creationId xmlns:a16="http://schemas.microsoft.com/office/drawing/2014/main" id="{E2BAB723-C6C9-4765-74A9-B300D8C0FF65}"/>
                </a:ext>
              </a:extLst>
            </p:cNvPr>
            <p:cNvSpPr>
              <a:spLocks/>
            </p:cNvSpPr>
            <p:nvPr/>
          </p:nvSpPr>
          <p:spPr bwMode="auto">
            <a:xfrm rot="10438447">
              <a:off x="476" y="1768"/>
              <a:ext cx="228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6392" name="Line 40">
            <a:extLst>
              <a:ext uri="{FF2B5EF4-FFF2-40B4-BE49-F238E27FC236}">
                <a16:creationId xmlns:a16="http://schemas.microsoft.com/office/drawing/2014/main" id="{908B6DF6-F482-0442-FF02-248576E7811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47974" y="5635514"/>
            <a:ext cx="4060825" cy="2217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393" name="Line 41">
            <a:extLst>
              <a:ext uri="{FF2B5EF4-FFF2-40B4-BE49-F238E27FC236}">
                <a16:creationId xmlns:a16="http://schemas.microsoft.com/office/drawing/2014/main" id="{A13982F8-299F-99D1-0852-6C4CA057A8B4}"/>
              </a:ext>
            </a:extLst>
          </p:cNvPr>
          <p:cNvSpPr>
            <a:spLocks noChangeShapeType="1"/>
          </p:cNvSpPr>
          <p:nvPr/>
        </p:nvSpPr>
        <p:spPr bwMode="auto">
          <a:xfrm rot="10800000" flipH="1" flipV="1">
            <a:off x="2772326" y="5798794"/>
            <a:ext cx="4136474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394" name="Line 42">
            <a:extLst>
              <a:ext uri="{FF2B5EF4-FFF2-40B4-BE49-F238E27FC236}">
                <a16:creationId xmlns:a16="http://schemas.microsoft.com/office/drawing/2014/main" id="{EED98FB7-34E7-13D3-15E8-58878113415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6300" y="4216400"/>
            <a:ext cx="12700" cy="165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16395" name="Group 43">
            <a:extLst>
              <a:ext uri="{FF2B5EF4-FFF2-40B4-BE49-F238E27FC236}">
                <a16:creationId xmlns:a16="http://schemas.microsoft.com/office/drawing/2014/main" id="{279C0E63-27CA-B714-57B5-CB80DFFA6CC3}"/>
              </a:ext>
            </a:extLst>
          </p:cNvPr>
          <p:cNvGrpSpPr>
            <a:grpSpLocks/>
          </p:cNvGrpSpPr>
          <p:nvPr/>
        </p:nvGrpSpPr>
        <p:grpSpPr bwMode="auto">
          <a:xfrm>
            <a:off x="1784350" y="3149600"/>
            <a:ext cx="325438" cy="1838325"/>
            <a:chOff x="1108" y="1112"/>
            <a:chExt cx="357" cy="1974"/>
          </a:xfrm>
        </p:grpSpPr>
        <p:grpSp>
          <p:nvGrpSpPr>
            <p:cNvPr id="16454" name="Group 8">
              <a:extLst>
                <a:ext uri="{FF2B5EF4-FFF2-40B4-BE49-F238E27FC236}">
                  <a16:creationId xmlns:a16="http://schemas.microsoft.com/office/drawing/2014/main" id="{F53D7A28-078E-D965-42F1-2864503858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8" y="1571"/>
              <a:ext cx="345" cy="1515"/>
              <a:chOff x="2096" y="2038"/>
              <a:chExt cx="432" cy="1700"/>
            </a:xfrm>
          </p:grpSpPr>
          <p:grpSp>
            <p:nvGrpSpPr>
              <p:cNvPr id="16459" name="Group 9">
                <a:extLst>
                  <a:ext uri="{FF2B5EF4-FFF2-40B4-BE49-F238E27FC236}">
                    <a16:creationId xmlns:a16="http://schemas.microsoft.com/office/drawing/2014/main" id="{2B57EAC4-E06B-E8F9-56FB-7DF0A45E6B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1464" y="2856"/>
                <a:ext cx="1700" cy="64"/>
                <a:chOff x="680" y="3400"/>
                <a:chExt cx="1700" cy="64"/>
              </a:xfrm>
            </p:grpSpPr>
            <p:sp>
              <p:nvSpPr>
                <p:cNvPr id="16464" name="Oval 10">
                  <a:extLst>
                    <a:ext uri="{FF2B5EF4-FFF2-40B4-BE49-F238E27FC236}">
                      <a16:creationId xmlns:a16="http://schemas.microsoft.com/office/drawing/2014/main" id="{64B03B20-098F-D6DD-EB80-BCD94770C5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0" y="3400"/>
                  <a:ext cx="72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sv-SE" altLang="sv-SE" sz="1800"/>
                </a:p>
              </p:txBody>
            </p:sp>
            <p:sp>
              <p:nvSpPr>
                <p:cNvPr id="16465" name="Oval 11">
                  <a:extLst>
                    <a:ext uri="{FF2B5EF4-FFF2-40B4-BE49-F238E27FC236}">
                      <a16:creationId xmlns:a16="http://schemas.microsoft.com/office/drawing/2014/main" id="{AE5C4CE9-A45B-7018-DE64-76BDDC618D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8" y="3400"/>
                  <a:ext cx="72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sv-SE" altLang="sv-SE" sz="1800"/>
                </a:p>
              </p:txBody>
            </p:sp>
            <p:sp>
              <p:nvSpPr>
                <p:cNvPr id="16466" name="Oval 12">
                  <a:extLst>
                    <a:ext uri="{FF2B5EF4-FFF2-40B4-BE49-F238E27FC236}">
                      <a16:creationId xmlns:a16="http://schemas.microsoft.com/office/drawing/2014/main" id="{5C13C243-ED3C-D29E-1139-EA59C1932E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8" y="3400"/>
                  <a:ext cx="72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sv-SE" altLang="sv-SE" sz="1800"/>
                </a:p>
              </p:txBody>
            </p:sp>
            <p:sp>
              <p:nvSpPr>
                <p:cNvPr id="16467" name="Oval 13">
                  <a:extLst>
                    <a:ext uri="{FF2B5EF4-FFF2-40B4-BE49-F238E27FC236}">
                      <a16:creationId xmlns:a16="http://schemas.microsoft.com/office/drawing/2014/main" id="{029DD99E-899E-C7DF-D17C-CF412806BE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3400"/>
                  <a:ext cx="72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sv-SE" altLang="sv-SE" sz="1800"/>
                </a:p>
              </p:txBody>
            </p:sp>
          </p:grpSp>
          <p:sp>
            <p:nvSpPr>
              <p:cNvPr id="16460" name="Arc 14">
                <a:extLst>
                  <a:ext uri="{FF2B5EF4-FFF2-40B4-BE49-F238E27FC236}">
                    <a16:creationId xmlns:a16="http://schemas.microsoft.com/office/drawing/2014/main" id="{73BF2655-FD1E-DB3D-B53A-923EA5D7B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" y="2416"/>
                <a:ext cx="168" cy="3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61" name="Arc 15">
                <a:extLst>
                  <a:ext uri="{FF2B5EF4-FFF2-40B4-BE49-F238E27FC236}">
                    <a16:creationId xmlns:a16="http://schemas.microsoft.com/office/drawing/2014/main" id="{ADB3CD11-2AC6-5762-3935-7BFAEFB5473D}"/>
                  </a:ext>
                </a:extLst>
              </p:cNvPr>
              <p:cNvSpPr>
                <a:spLocks/>
              </p:cNvSpPr>
              <p:nvPr/>
            </p:nvSpPr>
            <p:spPr bwMode="auto">
              <a:xfrm rot="21317804" flipV="1">
                <a:off x="2247" y="2767"/>
                <a:ext cx="281" cy="19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sv-SE"/>
              </a:p>
            </p:txBody>
          </p:sp>
          <p:sp>
            <p:nvSpPr>
              <p:cNvPr id="16462" name="Arc 16">
                <a:extLst>
                  <a:ext uri="{FF2B5EF4-FFF2-40B4-BE49-F238E27FC236}">
                    <a16:creationId xmlns:a16="http://schemas.microsoft.com/office/drawing/2014/main" id="{30D0DA06-4C49-6925-F9F7-614345BD6F9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096" y="2968"/>
                <a:ext cx="144" cy="2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63" name="Arc 17">
                <a:extLst>
                  <a:ext uri="{FF2B5EF4-FFF2-40B4-BE49-F238E27FC236}">
                    <a16:creationId xmlns:a16="http://schemas.microsoft.com/office/drawing/2014/main" id="{0E70E96B-F7C4-9CCD-7A5B-EA7E6F1B4436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77130">
                <a:off x="2103" y="3224"/>
                <a:ext cx="224" cy="2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sv-SE"/>
              </a:p>
            </p:txBody>
          </p:sp>
        </p:grpSp>
        <p:sp>
          <p:nvSpPr>
            <p:cNvPr id="16455" name="Oval 35">
              <a:extLst>
                <a:ext uri="{FF2B5EF4-FFF2-40B4-BE49-F238E27FC236}">
                  <a16:creationId xmlns:a16="http://schemas.microsoft.com/office/drawing/2014/main" id="{3844065D-13E1-41A3-B2D6-E4D3C5C2CF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261" y="1119"/>
              <a:ext cx="65" cy="5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800"/>
            </a:p>
          </p:txBody>
        </p:sp>
        <p:sp>
          <p:nvSpPr>
            <p:cNvPr id="16456" name="Arc 39">
              <a:extLst>
                <a:ext uri="{FF2B5EF4-FFF2-40B4-BE49-F238E27FC236}">
                  <a16:creationId xmlns:a16="http://schemas.microsoft.com/office/drawing/2014/main" id="{A986FA4C-86E5-F1EA-9960-75E9A065E007}"/>
                </a:ext>
              </a:extLst>
            </p:cNvPr>
            <p:cNvSpPr>
              <a:spLocks/>
            </p:cNvSpPr>
            <p:nvPr/>
          </p:nvSpPr>
          <p:spPr bwMode="auto">
            <a:xfrm rot="21317805" flipV="1">
              <a:off x="1241" y="1256"/>
              <a:ext cx="224" cy="1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sv-SE"/>
            </a:p>
          </p:txBody>
        </p:sp>
        <p:sp>
          <p:nvSpPr>
            <p:cNvPr id="16457" name="Arc 40">
              <a:extLst>
                <a:ext uri="{FF2B5EF4-FFF2-40B4-BE49-F238E27FC236}">
                  <a16:creationId xmlns:a16="http://schemas.microsoft.com/office/drawing/2014/main" id="{A8A4A025-679E-E651-371F-E791A60C7B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18" y="1435"/>
              <a:ext cx="115" cy="2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58" name="Arc 41">
              <a:extLst>
                <a:ext uri="{FF2B5EF4-FFF2-40B4-BE49-F238E27FC236}">
                  <a16:creationId xmlns:a16="http://schemas.microsoft.com/office/drawing/2014/main" id="{3900C3B2-C4A5-3059-4C62-031F30899FA1}"/>
                </a:ext>
              </a:extLst>
            </p:cNvPr>
            <p:cNvSpPr>
              <a:spLocks/>
            </p:cNvSpPr>
            <p:nvPr/>
          </p:nvSpPr>
          <p:spPr bwMode="auto">
            <a:xfrm rot="10677130">
              <a:off x="1124" y="1663"/>
              <a:ext cx="179" cy="2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sv-SE"/>
            </a:p>
          </p:txBody>
        </p:sp>
      </p:grpSp>
      <p:sp>
        <p:nvSpPr>
          <p:cNvPr id="16396" name="Line 58">
            <a:extLst>
              <a:ext uri="{FF2B5EF4-FFF2-40B4-BE49-F238E27FC236}">
                <a16:creationId xmlns:a16="http://schemas.microsoft.com/office/drawing/2014/main" id="{18AC6ED2-6A32-5D8B-FE77-C4E9DC9D82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7600" y="4064000"/>
            <a:ext cx="12700" cy="1866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16397" name="Group 52">
            <a:extLst>
              <a:ext uri="{FF2B5EF4-FFF2-40B4-BE49-F238E27FC236}">
                <a16:creationId xmlns:a16="http://schemas.microsoft.com/office/drawing/2014/main" id="{57EC042C-282C-19FC-F3BD-BBAA035D3EB8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5281613"/>
            <a:ext cx="257175" cy="61912"/>
            <a:chOff x="3568" y="1712"/>
            <a:chExt cx="264" cy="56"/>
          </a:xfrm>
        </p:grpSpPr>
        <p:sp>
          <p:nvSpPr>
            <p:cNvPr id="16451" name="Oval 53">
              <a:extLst>
                <a:ext uri="{FF2B5EF4-FFF2-40B4-BE49-F238E27FC236}">
                  <a16:creationId xmlns:a16="http://schemas.microsoft.com/office/drawing/2014/main" id="{92C4546F-BDFB-6C56-5A09-58D75793C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1712"/>
              <a:ext cx="64" cy="5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800"/>
            </a:p>
          </p:txBody>
        </p:sp>
        <p:sp>
          <p:nvSpPr>
            <p:cNvPr id="16452" name="Oval 54">
              <a:extLst>
                <a:ext uri="{FF2B5EF4-FFF2-40B4-BE49-F238E27FC236}">
                  <a16:creationId xmlns:a16="http://schemas.microsoft.com/office/drawing/2014/main" id="{4900CC2F-DE48-182C-0432-B5A93C9DA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" y="1712"/>
              <a:ext cx="64" cy="5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800"/>
            </a:p>
          </p:txBody>
        </p:sp>
        <p:sp>
          <p:nvSpPr>
            <p:cNvPr id="16453" name="Line 55">
              <a:extLst>
                <a:ext uri="{FF2B5EF4-FFF2-40B4-BE49-F238E27FC236}">
                  <a16:creationId xmlns:a16="http://schemas.microsoft.com/office/drawing/2014/main" id="{BB7A7662-1342-94F7-CF5A-FA2C6B34D4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7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6398" name="Group 63">
            <a:extLst>
              <a:ext uri="{FF2B5EF4-FFF2-40B4-BE49-F238E27FC236}">
                <a16:creationId xmlns:a16="http://schemas.microsoft.com/office/drawing/2014/main" id="{47D09DE2-A70E-9BB8-E2E4-656639B86226}"/>
              </a:ext>
            </a:extLst>
          </p:cNvPr>
          <p:cNvGrpSpPr>
            <a:grpSpLocks/>
          </p:cNvGrpSpPr>
          <p:nvPr/>
        </p:nvGrpSpPr>
        <p:grpSpPr bwMode="auto">
          <a:xfrm>
            <a:off x="4270375" y="4064000"/>
            <a:ext cx="265113" cy="958850"/>
            <a:chOff x="2458" y="1784"/>
            <a:chExt cx="399" cy="1388"/>
          </a:xfrm>
        </p:grpSpPr>
        <p:sp>
          <p:nvSpPr>
            <p:cNvPr id="16446" name="Oval 64">
              <a:extLst>
                <a:ext uri="{FF2B5EF4-FFF2-40B4-BE49-F238E27FC236}">
                  <a16:creationId xmlns:a16="http://schemas.microsoft.com/office/drawing/2014/main" id="{84FA401D-8AD8-49C1-9901-2773A9436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8" y="1880"/>
              <a:ext cx="61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6447" name="Freeform 65">
              <a:extLst>
                <a:ext uri="{FF2B5EF4-FFF2-40B4-BE49-F238E27FC236}">
                  <a16:creationId xmlns:a16="http://schemas.microsoft.com/office/drawing/2014/main" id="{AF02D38F-48BC-E93D-4545-0D682D16F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1784"/>
              <a:ext cx="399" cy="1388"/>
            </a:xfrm>
            <a:custGeom>
              <a:avLst/>
              <a:gdLst>
                <a:gd name="T0" fmla="*/ 74 w 624"/>
                <a:gd name="T1" fmla="*/ 1231 h 1455"/>
                <a:gd name="T2" fmla="*/ 15 w 624"/>
                <a:gd name="T3" fmla="*/ 935 h 1455"/>
                <a:gd name="T4" fmla="*/ 15 w 624"/>
                <a:gd name="T5" fmla="*/ 148 h 1455"/>
                <a:gd name="T6" fmla="*/ 104 w 624"/>
                <a:gd name="T7" fmla="*/ 49 h 1455"/>
                <a:gd name="T8" fmla="*/ 134 w 624"/>
                <a:gd name="T9" fmla="*/ 345 h 1455"/>
                <a:gd name="T10" fmla="*/ 134 w 624"/>
                <a:gd name="T11" fmla="*/ 1132 h 1455"/>
                <a:gd name="T12" fmla="*/ 45 w 624"/>
                <a:gd name="T13" fmla="*/ 1132 h 1455"/>
                <a:gd name="T14" fmla="*/ 45 w 624"/>
                <a:gd name="T15" fmla="*/ 444 h 1455"/>
                <a:gd name="T16" fmla="*/ 104 w 624"/>
                <a:gd name="T17" fmla="*/ 345 h 1455"/>
                <a:gd name="T18" fmla="*/ 134 w 624"/>
                <a:gd name="T19" fmla="*/ 1033 h 1455"/>
                <a:gd name="T20" fmla="*/ 74 w 624"/>
                <a:gd name="T21" fmla="*/ 1132 h 1455"/>
                <a:gd name="T22" fmla="*/ 45 w 624"/>
                <a:gd name="T23" fmla="*/ 838 h 1455"/>
                <a:gd name="T24" fmla="*/ 74 w 624"/>
                <a:gd name="T25" fmla="*/ 738 h 1455"/>
                <a:gd name="T26" fmla="*/ 163 w 624"/>
                <a:gd name="T27" fmla="*/ 738 h 14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24" h="1455">
                  <a:moveTo>
                    <a:pt x="284" y="1417"/>
                  </a:moveTo>
                  <a:cubicBezTo>
                    <a:pt x="189" y="1351"/>
                    <a:pt x="95" y="1285"/>
                    <a:pt x="57" y="1077"/>
                  </a:cubicBezTo>
                  <a:cubicBezTo>
                    <a:pt x="19" y="869"/>
                    <a:pt x="0" y="340"/>
                    <a:pt x="57" y="170"/>
                  </a:cubicBezTo>
                  <a:cubicBezTo>
                    <a:pt x="114" y="0"/>
                    <a:pt x="322" y="18"/>
                    <a:pt x="397" y="56"/>
                  </a:cubicBezTo>
                  <a:cubicBezTo>
                    <a:pt x="472" y="94"/>
                    <a:pt x="492" y="189"/>
                    <a:pt x="511" y="397"/>
                  </a:cubicBezTo>
                  <a:cubicBezTo>
                    <a:pt x="530" y="605"/>
                    <a:pt x="568" y="1153"/>
                    <a:pt x="511" y="1304"/>
                  </a:cubicBezTo>
                  <a:cubicBezTo>
                    <a:pt x="454" y="1455"/>
                    <a:pt x="228" y="1436"/>
                    <a:pt x="171" y="1304"/>
                  </a:cubicBezTo>
                  <a:cubicBezTo>
                    <a:pt x="114" y="1172"/>
                    <a:pt x="133" y="661"/>
                    <a:pt x="171" y="510"/>
                  </a:cubicBezTo>
                  <a:cubicBezTo>
                    <a:pt x="209" y="359"/>
                    <a:pt x="340" y="284"/>
                    <a:pt x="397" y="397"/>
                  </a:cubicBezTo>
                  <a:cubicBezTo>
                    <a:pt x="454" y="510"/>
                    <a:pt x="530" y="1039"/>
                    <a:pt x="511" y="1190"/>
                  </a:cubicBezTo>
                  <a:cubicBezTo>
                    <a:pt x="492" y="1341"/>
                    <a:pt x="341" y="1342"/>
                    <a:pt x="284" y="1304"/>
                  </a:cubicBezTo>
                  <a:cubicBezTo>
                    <a:pt x="227" y="1266"/>
                    <a:pt x="171" y="1040"/>
                    <a:pt x="171" y="964"/>
                  </a:cubicBezTo>
                  <a:cubicBezTo>
                    <a:pt x="171" y="888"/>
                    <a:pt x="209" y="869"/>
                    <a:pt x="284" y="850"/>
                  </a:cubicBezTo>
                  <a:cubicBezTo>
                    <a:pt x="359" y="831"/>
                    <a:pt x="567" y="850"/>
                    <a:pt x="624" y="85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448" name="Oval 66">
              <a:extLst>
                <a:ext uri="{FF2B5EF4-FFF2-40B4-BE49-F238E27FC236}">
                  <a16:creationId xmlns:a16="http://schemas.microsoft.com/office/drawing/2014/main" id="{05AB6108-63B5-F8DB-47B6-A60A6F33D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8" y="2909"/>
              <a:ext cx="61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6449" name="Oval 67">
              <a:extLst>
                <a:ext uri="{FF2B5EF4-FFF2-40B4-BE49-F238E27FC236}">
                  <a16:creationId xmlns:a16="http://schemas.microsoft.com/office/drawing/2014/main" id="{0FB9277E-16FB-9430-6E06-A582F5171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" y="2379"/>
              <a:ext cx="61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6450" name="Line 68">
              <a:extLst>
                <a:ext uri="{FF2B5EF4-FFF2-40B4-BE49-F238E27FC236}">
                  <a16:creationId xmlns:a16="http://schemas.microsoft.com/office/drawing/2014/main" id="{61F34D0A-269B-4F32-4DA7-A524AA4D44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4" y="2944"/>
              <a:ext cx="0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6441" name="Oval 70">
            <a:extLst>
              <a:ext uri="{FF2B5EF4-FFF2-40B4-BE49-F238E27FC236}">
                <a16:creationId xmlns:a16="http://schemas.microsoft.com/office/drawing/2014/main" id="{E219B6A3-9238-B203-32F1-32C422E7A97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69012" y="4140383"/>
            <a:ext cx="42473" cy="47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sp>
        <p:nvSpPr>
          <p:cNvPr id="16442" name="Freeform 71">
            <a:extLst>
              <a:ext uri="{FF2B5EF4-FFF2-40B4-BE49-F238E27FC236}">
                <a16:creationId xmlns:a16="http://schemas.microsoft.com/office/drawing/2014/main" id="{8892771B-F40C-5692-4EF0-EB086016D8E1}"/>
              </a:ext>
            </a:extLst>
          </p:cNvPr>
          <p:cNvSpPr>
            <a:spLocks/>
          </p:cNvSpPr>
          <p:nvPr/>
        </p:nvSpPr>
        <p:spPr bwMode="auto">
          <a:xfrm flipH="1">
            <a:off x="5045075" y="4076700"/>
            <a:ext cx="277813" cy="920750"/>
          </a:xfrm>
          <a:custGeom>
            <a:avLst/>
            <a:gdLst>
              <a:gd name="T0" fmla="*/ 74 w 624"/>
              <a:gd name="T1" fmla="*/ 1231 h 1455"/>
              <a:gd name="T2" fmla="*/ 15 w 624"/>
              <a:gd name="T3" fmla="*/ 935 h 1455"/>
              <a:gd name="T4" fmla="*/ 15 w 624"/>
              <a:gd name="T5" fmla="*/ 148 h 1455"/>
              <a:gd name="T6" fmla="*/ 104 w 624"/>
              <a:gd name="T7" fmla="*/ 49 h 1455"/>
              <a:gd name="T8" fmla="*/ 134 w 624"/>
              <a:gd name="T9" fmla="*/ 345 h 1455"/>
              <a:gd name="T10" fmla="*/ 134 w 624"/>
              <a:gd name="T11" fmla="*/ 1132 h 1455"/>
              <a:gd name="T12" fmla="*/ 45 w 624"/>
              <a:gd name="T13" fmla="*/ 1132 h 1455"/>
              <a:gd name="T14" fmla="*/ 45 w 624"/>
              <a:gd name="T15" fmla="*/ 444 h 1455"/>
              <a:gd name="T16" fmla="*/ 104 w 624"/>
              <a:gd name="T17" fmla="*/ 345 h 1455"/>
              <a:gd name="T18" fmla="*/ 134 w 624"/>
              <a:gd name="T19" fmla="*/ 1033 h 1455"/>
              <a:gd name="T20" fmla="*/ 74 w 624"/>
              <a:gd name="T21" fmla="*/ 1132 h 1455"/>
              <a:gd name="T22" fmla="*/ 45 w 624"/>
              <a:gd name="T23" fmla="*/ 838 h 1455"/>
              <a:gd name="T24" fmla="*/ 74 w 624"/>
              <a:gd name="T25" fmla="*/ 738 h 1455"/>
              <a:gd name="T26" fmla="*/ 163 w 624"/>
              <a:gd name="T27" fmla="*/ 738 h 145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24" h="1455">
                <a:moveTo>
                  <a:pt x="284" y="1417"/>
                </a:moveTo>
                <a:cubicBezTo>
                  <a:pt x="189" y="1351"/>
                  <a:pt x="95" y="1285"/>
                  <a:pt x="57" y="1077"/>
                </a:cubicBezTo>
                <a:cubicBezTo>
                  <a:pt x="19" y="869"/>
                  <a:pt x="0" y="340"/>
                  <a:pt x="57" y="170"/>
                </a:cubicBezTo>
                <a:cubicBezTo>
                  <a:pt x="114" y="0"/>
                  <a:pt x="322" y="18"/>
                  <a:pt x="397" y="56"/>
                </a:cubicBezTo>
                <a:cubicBezTo>
                  <a:pt x="472" y="94"/>
                  <a:pt x="492" y="189"/>
                  <a:pt x="511" y="397"/>
                </a:cubicBezTo>
                <a:cubicBezTo>
                  <a:pt x="530" y="605"/>
                  <a:pt x="568" y="1153"/>
                  <a:pt x="511" y="1304"/>
                </a:cubicBezTo>
                <a:cubicBezTo>
                  <a:pt x="454" y="1455"/>
                  <a:pt x="228" y="1436"/>
                  <a:pt x="171" y="1304"/>
                </a:cubicBezTo>
                <a:cubicBezTo>
                  <a:pt x="114" y="1172"/>
                  <a:pt x="133" y="661"/>
                  <a:pt x="171" y="510"/>
                </a:cubicBezTo>
                <a:cubicBezTo>
                  <a:pt x="209" y="359"/>
                  <a:pt x="340" y="284"/>
                  <a:pt x="397" y="397"/>
                </a:cubicBezTo>
                <a:cubicBezTo>
                  <a:pt x="454" y="510"/>
                  <a:pt x="530" y="1039"/>
                  <a:pt x="511" y="1190"/>
                </a:cubicBezTo>
                <a:cubicBezTo>
                  <a:pt x="492" y="1341"/>
                  <a:pt x="341" y="1342"/>
                  <a:pt x="284" y="1304"/>
                </a:cubicBezTo>
                <a:cubicBezTo>
                  <a:pt x="227" y="1266"/>
                  <a:pt x="171" y="1040"/>
                  <a:pt x="171" y="964"/>
                </a:cubicBezTo>
                <a:cubicBezTo>
                  <a:pt x="171" y="888"/>
                  <a:pt x="209" y="869"/>
                  <a:pt x="284" y="850"/>
                </a:cubicBezTo>
                <a:cubicBezTo>
                  <a:pt x="359" y="831"/>
                  <a:pt x="567" y="850"/>
                  <a:pt x="624" y="85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43" name="Oval 72">
            <a:extLst>
              <a:ext uri="{FF2B5EF4-FFF2-40B4-BE49-F238E27FC236}">
                <a16:creationId xmlns:a16="http://schemas.microsoft.com/office/drawing/2014/main" id="{26CB552A-0052-15DC-8C72-1C60B726F18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55086" y="4822985"/>
            <a:ext cx="42473" cy="47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sp>
        <p:nvSpPr>
          <p:cNvPr id="16444" name="Oval 73">
            <a:extLst>
              <a:ext uri="{FF2B5EF4-FFF2-40B4-BE49-F238E27FC236}">
                <a16:creationId xmlns:a16="http://schemas.microsoft.com/office/drawing/2014/main" id="{E7C3BD73-709C-B998-1475-46C454E5504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71797" y="4471402"/>
            <a:ext cx="42473" cy="484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sp>
        <p:nvSpPr>
          <p:cNvPr id="16445" name="Line 74">
            <a:extLst>
              <a:ext uri="{FF2B5EF4-FFF2-40B4-BE49-F238E27FC236}">
                <a16:creationId xmlns:a16="http://schemas.microsoft.com/office/drawing/2014/main" id="{5BE8807F-7A12-182F-7E0B-87E795C684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90859" y="4846203"/>
            <a:ext cx="0" cy="13267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00" name="Text Box 75">
            <a:extLst>
              <a:ext uri="{FF2B5EF4-FFF2-40B4-BE49-F238E27FC236}">
                <a16:creationId xmlns:a16="http://schemas.microsoft.com/office/drawing/2014/main" id="{9FCBDB99-EE8D-799B-D776-7D6C11031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227013"/>
            <a:ext cx="795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600"/>
              <a:t>Underlag för inritning av konmoment etc – för Planstorlek: </a:t>
            </a:r>
            <a:r>
              <a:rPr lang="sv-SE" altLang="sv-SE" sz="1600" b="1"/>
              <a:t>25*30 m</a:t>
            </a:r>
            <a:r>
              <a:rPr lang="sv-SE" altLang="sv-SE" sz="1600"/>
              <a:t> (5 meters-rutor)</a:t>
            </a:r>
          </a:p>
        </p:txBody>
      </p:sp>
      <p:grpSp>
        <p:nvGrpSpPr>
          <p:cNvPr id="16401" name="Group 76">
            <a:extLst>
              <a:ext uri="{FF2B5EF4-FFF2-40B4-BE49-F238E27FC236}">
                <a16:creationId xmlns:a16="http://schemas.microsoft.com/office/drawing/2014/main" id="{29C5D7C4-5188-D5BC-D37D-90C745E73934}"/>
              </a:ext>
            </a:extLst>
          </p:cNvPr>
          <p:cNvGrpSpPr>
            <a:grpSpLocks/>
          </p:cNvGrpSpPr>
          <p:nvPr/>
        </p:nvGrpSpPr>
        <p:grpSpPr bwMode="auto">
          <a:xfrm>
            <a:off x="3978551" y="1733550"/>
            <a:ext cx="619125" cy="495300"/>
            <a:chOff x="2281" y="650"/>
            <a:chExt cx="726" cy="680"/>
          </a:xfrm>
        </p:grpSpPr>
        <p:sp>
          <p:nvSpPr>
            <p:cNvPr id="16436" name="Oval 77">
              <a:extLst>
                <a:ext uri="{FF2B5EF4-FFF2-40B4-BE49-F238E27FC236}">
                  <a16:creationId xmlns:a16="http://schemas.microsoft.com/office/drawing/2014/main" id="{512EA0EB-0864-8296-CE9D-DC029FC0E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" y="958"/>
              <a:ext cx="90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6437" name="Oval 78">
              <a:extLst>
                <a:ext uri="{FF2B5EF4-FFF2-40B4-BE49-F238E27FC236}">
                  <a16:creationId xmlns:a16="http://schemas.microsoft.com/office/drawing/2014/main" id="{DC41467E-3D36-7654-0BBC-A01FE9DEA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3" y="891"/>
              <a:ext cx="90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6438" name="Freeform 79">
              <a:extLst>
                <a:ext uri="{FF2B5EF4-FFF2-40B4-BE49-F238E27FC236}">
                  <a16:creationId xmlns:a16="http://schemas.microsoft.com/office/drawing/2014/main" id="{769423AB-8DD6-D326-C5A0-CD90E4810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650"/>
              <a:ext cx="726" cy="680"/>
            </a:xfrm>
            <a:custGeom>
              <a:avLst/>
              <a:gdLst>
                <a:gd name="T0" fmla="*/ 0 w 915"/>
                <a:gd name="T1" fmla="*/ 130 h 866"/>
                <a:gd name="T2" fmla="*/ 76 w 915"/>
                <a:gd name="T3" fmla="*/ 137 h 866"/>
                <a:gd name="T4" fmla="*/ 106 w 915"/>
                <a:gd name="T5" fmla="*/ 150 h 866"/>
                <a:gd name="T6" fmla="*/ 138 w 915"/>
                <a:gd name="T7" fmla="*/ 161 h 866"/>
                <a:gd name="T8" fmla="*/ 175 w 915"/>
                <a:gd name="T9" fmla="*/ 176 h 866"/>
                <a:gd name="T10" fmla="*/ 194 w 915"/>
                <a:gd name="T11" fmla="*/ 185 h 866"/>
                <a:gd name="T12" fmla="*/ 221 w 915"/>
                <a:gd name="T13" fmla="*/ 196 h 866"/>
                <a:gd name="T14" fmla="*/ 248 w 915"/>
                <a:gd name="T15" fmla="*/ 214 h 866"/>
                <a:gd name="T16" fmla="*/ 271 w 915"/>
                <a:gd name="T17" fmla="*/ 237 h 866"/>
                <a:gd name="T18" fmla="*/ 313 w 915"/>
                <a:gd name="T19" fmla="*/ 289 h 866"/>
                <a:gd name="T20" fmla="*/ 321 w 915"/>
                <a:gd name="T21" fmla="*/ 308 h 866"/>
                <a:gd name="T22" fmla="*/ 267 w 915"/>
                <a:gd name="T23" fmla="*/ 403 h 866"/>
                <a:gd name="T24" fmla="*/ 219 w 915"/>
                <a:gd name="T25" fmla="*/ 417 h 866"/>
                <a:gd name="T26" fmla="*/ 189 w 915"/>
                <a:gd name="T27" fmla="*/ 414 h 866"/>
                <a:gd name="T28" fmla="*/ 175 w 915"/>
                <a:gd name="T29" fmla="*/ 404 h 866"/>
                <a:gd name="T30" fmla="*/ 159 w 915"/>
                <a:gd name="T31" fmla="*/ 375 h 866"/>
                <a:gd name="T32" fmla="*/ 162 w 915"/>
                <a:gd name="T33" fmla="*/ 321 h 866"/>
                <a:gd name="T34" fmla="*/ 184 w 915"/>
                <a:gd name="T35" fmla="*/ 294 h 866"/>
                <a:gd name="T36" fmla="*/ 236 w 915"/>
                <a:gd name="T37" fmla="*/ 246 h 866"/>
                <a:gd name="T38" fmla="*/ 260 w 915"/>
                <a:gd name="T39" fmla="*/ 225 h 866"/>
                <a:gd name="T40" fmla="*/ 295 w 915"/>
                <a:gd name="T41" fmla="*/ 188 h 866"/>
                <a:gd name="T42" fmla="*/ 318 w 915"/>
                <a:gd name="T43" fmla="*/ 103 h 866"/>
                <a:gd name="T44" fmla="*/ 312 w 915"/>
                <a:gd name="T45" fmla="*/ 44 h 866"/>
                <a:gd name="T46" fmla="*/ 307 w 915"/>
                <a:gd name="T47" fmla="*/ 38 h 866"/>
                <a:gd name="T48" fmla="*/ 225 w 915"/>
                <a:gd name="T49" fmla="*/ 0 h 866"/>
                <a:gd name="T50" fmla="*/ 153 w 915"/>
                <a:gd name="T51" fmla="*/ 12 h 866"/>
                <a:gd name="T52" fmla="*/ 118 w 915"/>
                <a:gd name="T53" fmla="*/ 32 h 866"/>
                <a:gd name="T54" fmla="*/ 103 w 915"/>
                <a:gd name="T55" fmla="*/ 42 h 866"/>
                <a:gd name="T56" fmla="*/ 98 w 915"/>
                <a:gd name="T57" fmla="*/ 57 h 866"/>
                <a:gd name="T58" fmla="*/ 127 w 915"/>
                <a:gd name="T59" fmla="*/ 152 h 866"/>
                <a:gd name="T60" fmla="*/ 169 w 915"/>
                <a:gd name="T61" fmla="*/ 170 h 866"/>
                <a:gd name="T62" fmla="*/ 221 w 915"/>
                <a:gd name="T63" fmla="*/ 195 h 866"/>
                <a:gd name="T64" fmla="*/ 248 w 915"/>
                <a:gd name="T65" fmla="*/ 208 h 866"/>
                <a:gd name="T66" fmla="*/ 307 w 915"/>
                <a:gd name="T67" fmla="*/ 238 h 866"/>
                <a:gd name="T68" fmla="*/ 328 w 915"/>
                <a:gd name="T69" fmla="*/ 251 h 866"/>
                <a:gd name="T70" fmla="*/ 371 w 915"/>
                <a:gd name="T71" fmla="*/ 277 h 866"/>
                <a:gd name="T72" fmla="*/ 410 w 915"/>
                <a:gd name="T73" fmla="*/ 309 h 866"/>
                <a:gd name="T74" fmla="*/ 425 w 915"/>
                <a:gd name="T75" fmla="*/ 324 h 866"/>
                <a:gd name="T76" fmla="*/ 457 w 915"/>
                <a:gd name="T77" fmla="*/ 359 h 8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15" h="866">
                  <a:moveTo>
                    <a:pt x="0" y="270"/>
                  </a:moveTo>
                  <a:cubicBezTo>
                    <a:pt x="46" y="271"/>
                    <a:pt x="107" y="267"/>
                    <a:pt x="153" y="282"/>
                  </a:cubicBezTo>
                  <a:cubicBezTo>
                    <a:pt x="177" y="306"/>
                    <a:pt x="174" y="302"/>
                    <a:pt x="210" y="309"/>
                  </a:cubicBezTo>
                  <a:cubicBezTo>
                    <a:pt x="231" y="320"/>
                    <a:pt x="255" y="322"/>
                    <a:pt x="276" y="333"/>
                  </a:cubicBezTo>
                  <a:cubicBezTo>
                    <a:pt x="299" y="344"/>
                    <a:pt x="326" y="359"/>
                    <a:pt x="351" y="363"/>
                  </a:cubicBezTo>
                  <a:cubicBezTo>
                    <a:pt x="364" y="373"/>
                    <a:pt x="375" y="377"/>
                    <a:pt x="390" y="381"/>
                  </a:cubicBezTo>
                  <a:cubicBezTo>
                    <a:pt x="406" y="392"/>
                    <a:pt x="427" y="395"/>
                    <a:pt x="444" y="405"/>
                  </a:cubicBezTo>
                  <a:cubicBezTo>
                    <a:pt x="462" y="415"/>
                    <a:pt x="479" y="435"/>
                    <a:pt x="498" y="441"/>
                  </a:cubicBezTo>
                  <a:cubicBezTo>
                    <a:pt x="518" y="456"/>
                    <a:pt x="522" y="476"/>
                    <a:pt x="543" y="489"/>
                  </a:cubicBezTo>
                  <a:cubicBezTo>
                    <a:pt x="570" y="525"/>
                    <a:pt x="602" y="559"/>
                    <a:pt x="627" y="597"/>
                  </a:cubicBezTo>
                  <a:cubicBezTo>
                    <a:pt x="635" y="608"/>
                    <a:pt x="634" y="624"/>
                    <a:pt x="642" y="636"/>
                  </a:cubicBezTo>
                  <a:cubicBezTo>
                    <a:pt x="658" y="733"/>
                    <a:pt x="632" y="807"/>
                    <a:pt x="534" y="831"/>
                  </a:cubicBezTo>
                  <a:cubicBezTo>
                    <a:pt x="508" y="849"/>
                    <a:pt x="469" y="857"/>
                    <a:pt x="438" y="861"/>
                  </a:cubicBezTo>
                  <a:cubicBezTo>
                    <a:pt x="418" y="860"/>
                    <a:pt x="395" y="866"/>
                    <a:pt x="378" y="855"/>
                  </a:cubicBezTo>
                  <a:cubicBezTo>
                    <a:pt x="369" y="849"/>
                    <a:pt x="351" y="834"/>
                    <a:pt x="351" y="834"/>
                  </a:cubicBezTo>
                  <a:cubicBezTo>
                    <a:pt x="339" y="813"/>
                    <a:pt x="326" y="797"/>
                    <a:pt x="318" y="774"/>
                  </a:cubicBezTo>
                  <a:cubicBezTo>
                    <a:pt x="319" y="737"/>
                    <a:pt x="309" y="697"/>
                    <a:pt x="324" y="663"/>
                  </a:cubicBezTo>
                  <a:cubicBezTo>
                    <a:pt x="334" y="641"/>
                    <a:pt x="353" y="624"/>
                    <a:pt x="369" y="606"/>
                  </a:cubicBezTo>
                  <a:cubicBezTo>
                    <a:pt x="400" y="570"/>
                    <a:pt x="431" y="533"/>
                    <a:pt x="471" y="507"/>
                  </a:cubicBezTo>
                  <a:cubicBezTo>
                    <a:pt x="478" y="487"/>
                    <a:pt x="507" y="480"/>
                    <a:pt x="522" y="465"/>
                  </a:cubicBezTo>
                  <a:cubicBezTo>
                    <a:pt x="547" y="440"/>
                    <a:pt x="572" y="420"/>
                    <a:pt x="591" y="390"/>
                  </a:cubicBezTo>
                  <a:cubicBezTo>
                    <a:pt x="624" y="337"/>
                    <a:pt x="620" y="271"/>
                    <a:pt x="636" y="213"/>
                  </a:cubicBezTo>
                  <a:cubicBezTo>
                    <a:pt x="634" y="169"/>
                    <a:pt x="632" y="132"/>
                    <a:pt x="624" y="90"/>
                  </a:cubicBezTo>
                  <a:cubicBezTo>
                    <a:pt x="623" y="85"/>
                    <a:pt x="618" y="82"/>
                    <a:pt x="615" y="78"/>
                  </a:cubicBezTo>
                  <a:cubicBezTo>
                    <a:pt x="579" y="24"/>
                    <a:pt x="512" y="7"/>
                    <a:pt x="450" y="0"/>
                  </a:cubicBezTo>
                  <a:cubicBezTo>
                    <a:pt x="401" y="5"/>
                    <a:pt x="353" y="12"/>
                    <a:pt x="306" y="24"/>
                  </a:cubicBezTo>
                  <a:cubicBezTo>
                    <a:pt x="284" y="40"/>
                    <a:pt x="260" y="51"/>
                    <a:pt x="237" y="66"/>
                  </a:cubicBezTo>
                  <a:cubicBezTo>
                    <a:pt x="227" y="73"/>
                    <a:pt x="207" y="87"/>
                    <a:pt x="207" y="87"/>
                  </a:cubicBezTo>
                  <a:cubicBezTo>
                    <a:pt x="200" y="97"/>
                    <a:pt x="198" y="105"/>
                    <a:pt x="195" y="117"/>
                  </a:cubicBezTo>
                  <a:cubicBezTo>
                    <a:pt x="197" y="169"/>
                    <a:pt x="204" y="277"/>
                    <a:pt x="255" y="315"/>
                  </a:cubicBezTo>
                  <a:cubicBezTo>
                    <a:pt x="279" y="333"/>
                    <a:pt x="312" y="338"/>
                    <a:pt x="339" y="351"/>
                  </a:cubicBezTo>
                  <a:cubicBezTo>
                    <a:pt x="374" y="367"/>
                    <a:pt x="408" y="390"/>
                    <a:pt x="444" y="402"/>
                  </a:cubicBezTo>
                  <a:cubicBezTo>
                    <a:pt x="460" y="415"/>
                    <a:pt x="477" y="420"/>
                    <a:pt x="495" y="429"/>
                  </a:cubicBezTo>
                  <a:cubicBezTo>
                    <a:pt x="536" y="450"/>
                    <a:pt x="571" y="477"/>
                    <a:pt x="615" y="492"/>
                  </a:cubicBezTo>
                  <a:cubicBezTo>
                    <a:pt x="647" y="524"/>
                    <a:pt x="609" y="490"/>
                    <a:pt x="657" y="519"/>
                  </a:cubicBezTo>
                  <a:cubicBezTo>
                    <a:pt x="684" y="536"/>
                    <a:pt x="713" y="563"/>
                    <a:pt x="744" y="573"/>
                  </a:cubicBezTo>
                  <a:cubicBezTo>
                    <a:pt x="771" y="593"/>
                    <a:pt x="792" y="624"/>
                    <a:pt x="822" y="639"/>
                  </a:cubicBezTo>
                  <a:cubicBezTo>
                    <a:pt x="831" y="651"/>
                    <a:pt x="840" y="661"/>
                    <a:pt x="852" y="669"/>
                  </a:cubicBezTo>
                  <a:cubicBezTo>
                    <a:pt x="865" y="689"/>
                    <a:pt x="897" y="723"/>
                    <a:pt x="915" y="741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439" name="Oval 80">
              <a:extLst>
                <a:ext uri="{FF2B5EF4-FFF2-40B4-BE49-F238E27FC236}">
                  <a16:creationId xmlns:a16="http://schemas.microsoft.com/office/drawing/2014/main" id="{51BCA9A1-8224-A23A-59AE-2468341130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626" y="1152"/>
              <a:ext cx="76" cy="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6440" name="Oval 81">
              <a:extLst>
                <a:ext uri="{FF2B5EF4-FFF2-40B4-BE49-F238E27FC236}">
                  <a16:creationId xmlns:a16="http://schemas.microsoft.com/office/drawing/2014/main" id="{E813555A-E90D-3495-9EFA-AE51922555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602" y="792"/>
              <a:ext cx="76" cy="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</p:grpSp>
      <p:grpSp>
        <p:nvGrpSpPr>
          <p:cNvPr id="16402" name="Group 82">
            <a:extLst>
              <a:ext uri="{FF2B5EF4-FFF2-40B4-BE49-F238E27FC236}">
                <a16:creationId xmlns:a16="http://schemas.microsoft.com/office/drawing/2014/main" id="{2046C118-9481-D1C5-EDB2-ABD5134D85A6}"/>
              </a:ext>
            </a:extLst>
          </p:cNvPr>
          <p:cNvGrpSpPr>
            <a:grpSpLocks/>
          </p:cNvGrpSpPr>
          <p:nvPr/>
        </p:nvGrpSpPr>
        <p:grpSpPr bwMode="auto">
          <a:xfrm>
            <a:off x="4863636" y="1715135"/>
            <a:ext cx="593725" cy="495300"/>
            <a:chOff x="3145" y="802"/>
            <a:chExt cx="598" cy="616"/>
          </a:xfrm>
        </p:grpSpPr>
        <p:sp>
          <p:nvSpPr>
            <p:cNvPr id="16431" name="Oval 83">
              <a:extLst>
                <a:ext uri="{FF2B5EF4-FFF2-40B4-BE49-F238E27FC236}">
                  <a16:creationId xmlns:a16="http://schemas.microsoft.com/office/drawing/2014/main" id="{62D04DB1-4450-A214-9C0A-CEF54A8B2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" y="1033"/>
              <a:ext cx="74" cy="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6432" name="Oval 84">
              <a:extLst>
                <a:ext uri="{FF2B5EF4-FFF2-40B4-BE49-F238E27FC236}">
                  <a16:creationId xmlns:a16="http://schemas.microsoft.com/office/drawing/2014/main" id="{391FAC0F-57CF-C30B-9163-4F6F9247B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5" y="1076"/>
              <a:ext cx="74" cy="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6433" name="Freeform 85">
              <a:extLst>
                <a:ext uri="{FF2B5EF4-FFF2-40B4-BE49-F238E27FC236}">
                  <a16:creationId xmlns:a16="http://schemas.microsoft.com/office/drawing/2014/main" id="{2B06715E-DC9F-33C0-F3A2-A07D59FB50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145" y="802"/>
              <a:ext cx="598" cy="616"/>
            </a:xfrm>
            <a:custGeom>
              <a:avLst/>
              <a:gdLst>
                <a:gd name="T0" fmla="*/ 0 w 915"/>
                <a:gd name="T1" fmla="*/ 97 h 866"/>
                <a:gd name="T2" fmla="*/ 42 w 915"/>
                <a:gd name="T3" fmla="*/ 102 h 866"/>
                <a:gd name="T4" fmla="*/ 59 w 915"/>
                <a:gd name="T5" fmla="*/ 111 h 866"/>
                <a:gd name="T6" fmla="*/ 77 w 915"/>
                <a:gd name="T7" fmla="*/ 120 h 866"/>
                <a:gd name="T8" fmla="*/ 98 w 915"/>
                <a:gd name="T9" fmla="*/ 131 h 866"/>
                <a:gd name="T10" fmla="*/ 109 w 915"/>
                <a:gd name="T11" fmla="*/ 137 h 866"/>
                <a:gd name="T12" fmla="*/ 124 w 915"/>
                <a:gd name="T13" fmla="*/ 146 h 866"/>
                <a:gd name="T14" fmla="*/ 139 w 915"/>
                <a:gd name="T15" fmla="*/ 159 h 866"/>
                <a:gd name="T16" fmla="*/ 152 w 915"/>
                <a:gd name="T17" fmla="*/ 176 h 866"/>
                <a:gd name="T18" fmla="*/ 175 w 915"/>
                <a:gd name="T19" fmla="*/ 215 h 866"/>
                <a:gd name="T20" fmla="*/ 179 w 915"/>
                <a:gd name="T21" fmla="*/ 229 h 866"/>
                <a:gd name="T22" fmla="*/ 149 w 915"/>
                <a:gd name="T23" fmla="*/ 299 h 866"/>
                <a:gd name="T24" fmla="*/ 122 w 915"/>
                <a:gd name="T25" fmla="*/ 309 h 866"/>
                <a:gd name="T26" fmla="*/ 105 w 915"/>
                <a:gd name="T27" fmla="*/ 307 h 866"/>
                <a:gd name="T28" fmla="*/ 98 w 915"/>
                <a:gd name="T29" fmla="*/ 300 h 866"/>
                <a:gd name="T30" fmla="*/ 89 w 915"/>
                <a:gd name="T31" fmla="*/ 279 h 866"/>
                <a:gd name="T32" fmla="*/ 91 w 915"/>
                <a:gd name="T33" fmla="*/ 239 h 866"/>
                <a:gd name="T34" fmla="*/ 103 w 915"/>
                <a:gd name="T35" fmla="*/ 218 h 866"/>
                <a:gd name="T36" fmla="*/ 131 w 915"/>
                <a:gd name="T37" fmla="*/ 183 h 866"/>
                <a:gd name="T38" fmla="*/ 146 w 915"/>
                <a:gd name="T39" fmla="*/ 167 h 866"/>
                <a:gd name="T40" fmla="*/ 165 w 915"/>
                <a:gd name="T41" fmla="*/ 140 h 866"/>
                <a:gd name="T42" fmla="*/ 178 w 915"/>
                <a:gd name="T43" fmla="*/ 77 h 866"/>
                <a:gd name="T44" fmla="*/ 174 w 915"/>
                <a:gd name="T45" fmla="*/ 33 h 866"/>
                <a:gd name="T46" fmla="*/ 172 w 915"/>
                <a:gd name="T47" fmla="*/ 28 h 866"/>
                <a:gd name="T48" fmla="*/ 125 w 915"/>
                <a:gd name="T49" fmla="*/ 0 h 866"/>
                <a:gd name="T50" fmla="*/ 86 w 915"/>
                <a:gd name="T51" fmla="*/ 9 h 866"/>
                <a:gd name="T52" fmla="*/ 66 w 915"/>
                <a:gd name="T53" fmla="*/ 23 h 866"/>
                <a:gd name="T54" fmla="*/ 58 w 915"/>
                <a:gd name="T55" fmla="*/ 31 h 866"/>
                <a:gd name="T56" fmla="*/ 54 w 915"/>
                <a:gd name="T57" fmla="*/ 42 h 866"/>
                <a:gd name="T58" fmla="*/ 71 w 915"/>
                <a:gd name="T59" fmla="*/ 113 h 866"/>
                <a:gd name="T60" fmla="*/ 95 w 915"/>
                <a:gd name="T61" fmla="*/ 127 h 866"/>
                <a:gd name="T62" fmla="*/ 124 w 915"/>
                <a:gd name="T63" fmla="*/ 144 h 866"/>
                <a:gd name="T64" fmla="*/ 139 w 915"/>
                <a:gd name="T65" fmla="*/ 154 h 866"/>
                <a:gd name="T66" fmla="*/ 172 w 915"/>
                <a:gd name="T67" fmla="*/ 177 h 866"/>
                <a:gd name="T68" fmla="*/ 183 w 915"/>
                <a:gd name="T69" fmla="*/ 186 h 866"/>
                <a:gd name="T70" fmla="*/ 208 w 915"/>
                <a:gd name="T71" fmla="*/ 206 h 866"/>
                <a:gd name="T72" fmla="*/ 229 w 915"/>
                <a:gd name="T73" fmla="*/ 230 h 866"/>
                <a:gd name="T74" fmla="*/ 238 w 915"/>
                <a:gd name="T75" fmla="*/ 241 h 866"/>
                <a:gd name="T76" fmla="*/ 256 w 915"/>
                <a:gd name="T77" fmla="*/ 267 h 8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15" h="866">
                  <a:moveTo>
                    <a:pt x="0" y="270"/>
                  </a:moveTo>
                  <a:cubicBezTo>
                    <a:pt x="46" y="271"/>
                    <a:pt x="107" y="267"/>
                    <a:pt x="153" y="282"/>
                  </a:cubicBezTo>
                  <a:cubicBezTo>
                    <a:pt x="177" y="306"/>
                    <a:pt x="174" y="302"/>
                    <a:pt x="210" y="309"/>
                  </a:cubicBezTo>
                  <a:cubicBezTo>
                    <a:pt x="231" y="320"/>
                    <a:pt x="255" y="322"/>
                    <a:pt x="276" y="333"/>
                  </a:cubicBezTo>
                  <a:cubicBezTo>
                    <a:pt x="299" y="344"/>
                    <a:pt x="326" y="359"/>
                    <a:pt x="351" y="363"/>
                  </a:cubicBezTo>
                  <a:cubicBezTo>
                    <a:pt x="364" y="373"/>
                    <a:pt x="375" y="377"/>
                    <a:pt x="390" y="381"/>
                  </a:cubicBezTo>
                  <a:cubicBezTo>
                    <a:pt x="406" y="392"/>
                    <a:pt x="427" y="395"/>
                    <a:pt x="444" y="405"/>
                  </a:cubicBezTo>
                  <a:cubicBezTo>
                    <a:pt x="462" y="415"/>
                    <a:pt x="479" y="435"/>
                    <a:pt x="498" y="441"/>
                  </a:cubicBezTo>
                  <a:cubicBezTo>
                    <a:pt x="518" y="456"/>
                    <a:pt x="522" y="476"/>
                    <a:pt x="543" y="489"/>
                  </a:cubicBezTo>
                  <a:cubicBezTo>
                    <a:pt x="570" y="525"/>
                    <a:pt x="602" y="559"/>
                    <a:pt x="627" y="597"/>
                  </a:cubicBezTo>
                  <a:cubicBezTo>
                    <a:pt x="635" y="608"/>
                    <a:pt x="634" y="624"/>
                    <a:pt x="642" y="636"/>
                  </a:cubicBezTo>
                  <a:cubicBezTo>
                    <a:pt x="658" y="733"/>
                    <a:pt x="632" y="807"/>
                    <a:pt x="534" y="831"/>
                  </a:cubicBezTo>
                  <a:cubicBezTo>
                    <a:pt x="508" y="849"/>
                    <a:pt x="469" y="857"/>
                    <a:pt x="438" y="861"/>
                  </a:cubicBezTo>
                  <a:cubicBezTo>
                    <a:pt x="418" y="860"/>
                    <a:pt x="395" y="866"/>
                    <a:pt x="378" y="855"/>
                  </a:cubicBezTo>
                  <a:cubicBezTo>
                    <a:pt x="369" y="849"/>
                    <a:pt x="351" y="834"/>
                    <a:pt x="351" y="834"/>
                  </a:cubicBezTo>
                  <a:cubicBezTo>
                    <a:pt x="339" y="813"/>
                    <a:pt x="326" y="797"/>
                    <a:pt x="318" y="774"/>
                  </a:cubicBezTo>
                  <a:cubicBezTo>
                    <a:pt x="319" y="737"/>
                    <a:pt x="309" y="697"/>
                    <a:pt x="324" y="663"/>
                  </a:cubicBezTo>
                  <a:cubicBezTo>
                    <a:pt x="334" y="641"/>
                    <a:pt x="353" y="624"/>
                    <a:pt x="369" y="606"/>
                  </a:cubicBezTo>
                  <a:cubicBezTo>
                    <a:pt x="400" y="570"/>
                    <a:pt x="431" y="533"/>
                    <a:pt x="471" y="507"/>
                  </a:cubicBezTo>
                  <a:cubicBezTo>
                    <a:pt x="478" y="487"/>
                    <a:pt x="507" y="480"/>
                    <a:pt x="522" y="465"/>
                  </a:cubicBezTo>
                  <a:cubicBezTo>
                    <a:pt x="547" y="440"/>
                    <a:pt x="572" y="420"/>
                    <a:pt x="591" y="390"/>
                  </a:cubicBezTo>
                  <a:cubicBezTo>
                    <a:pt x="624" y="337"/>
                    <a:pt x="620" y="271"/>
                    <a:pt x="636" y="213"/>
                  </a:cubicBezTo>
                  <a:cubicBezTo>
                    <a:pt x="634" y="169"/>
                    <a:pt x="632" y="132"/>
                    <a:pt x="624" y="90"/>
                  </a:cubicBezTo>
                  <a:cubicBezTo>
                    <a:pt x="623" y="85"/>
                    <a:pt x="618" y="82"/>
                    <a:pt x="615" y="78"/>
                  </a:cubicBezTo>
                  <a:cubicBezTo>
                    <a:pt x="579" y="24"/>
                    <a:pt x="512" y="7"/>
                    <a:pt x="450" y="0"/>
                  </a:cubicBezTo>
                  <a:cubicBezTo>
                    <a:pt x="401" y="5"/>
                    <a:pt x="353" y="12"/>
                    <a:pt x="306" y="24"/>
                  </a:cubicBezTo>
                  <a:cubicBezTo>
                    <a:pt x="284" y="40"/>
                    <a:pt x="260" y="51"/>
                    <a:pt x="237" y="66"/>
                  </a:cubicBezTo>
                  <a:cubicBezTo>
                    <a:pt x="227" y="73"/>
                    <a:pt x="207" y="87"/>
                    <a:pt x="207" y="87"/>
                  </a:cubicBezTo>
                  <a:cubicBezTo>
                    <a:pt x="200" y="97"/>
                    <a:pt x="198" y="105"/>
                    <a:pt x="195" y="117"/>
                  </a:cubicBezTo>
                  <a:cubicBezTo>
                    <a:pt x="197" y="169"/>
                    <a:pt x="204" y="277"/>
                    <a:pt x="255" y="315"/>
                  </a:cubicBezTo>
                  <a:cubicBezTo>
                    <a:pt x="279" y="333"/>
                    <a:pt x="312" y="338"/>
                    <a:pt x="339" y="351"/>
                  </a:cubicBezTo>
                  <a:cubicBezTo>
                    <a:pt x="374" y="367"/>
                    <a:pt x="408" y="390"/>
                    <a:pt x="444" y="402"/>
                  </a:cubicBezTo>
                  <a:cubicBezTo>
                    <a:pt x="460" y="415"/>
                    <a:pt x="477" y="420"/>
                    <a:pt x="495" y="429"/>
                  </a:cubicBezTo>
                  <a:cubicBezTo>
                    <a:pt x="536" y="450"/>
                    <a:pt x="571" y="477"/>
                    <a:pt x="615" y="492"/>
                  </a:cubicBezTo>
                  <a:cubicBezTo>
                    <a:pt x="647" y="524"/>
                    <a:pt x="609" y="490"/>
                    <a:pt x="657" y="519"/>
                  </a:cubicBezTo>
                  <a:cubicBezTo>
                    <a:pt x="684" y="536"/>
                    <a:pt x="713" y="563"/>
                    <a:pt x="744" y="573"/>
                  </a:cubicBezTo>
                  <a:cubicBezTo>
                    <a:pt x="771" y="593"/>
                    <a:pt x="792" y="624"/>
                    <a:pt x="822" y="639"/>
                  </a:cubicBezTo>
                  <a:cubicBezTo>
                    <a:pt x="831" y="651"/>
                    <a:pt x="840" y="661"/>
                    <a:pt x="852" y="669"/>
                  </a:cubicBezTo>
                  <a:cubicBezTo>
                    <a:pt x="865" y="689"/>
                    <a:pt x="897" y="723"/>
                    <a:pt x="915" y="741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434" name="Oval 86">
              <a:extLst>
                <a:ext uri="{FF2B5EF4-FFF2-40B4-BE49-F238E27FC236}">
                  <a16:creationId xmlns:a16="http://schemas.microsoft.com/office/drawing/2014/main" id="{31C3BE60-1AD7-D124-C747-C0862B4463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425" y="1260"/>
              <a:ext cx="69" cy="5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6435" name="Oval 87">
              <a:extLst>
                <a:ext uri="{FF2B5EF4-FFF2-40B4-BE49-F238E27FC236}">
                  <a16:creationId xmlns:a16="http://schemas.microsoft.com/office/drawing/2014/main" id="{5AAB4CE6-C8FC-D452-5952-04530D4567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405" y="934"/>
              <a:ext cx="69" cy="5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</p:grpSp>
      <p:grpSp>
        <p:nvGrpSpPr>
          <p:cNvPr id="16403" name="Group 88">
            <a:extLst>
              <a:ext uri="{FF2B5EF4-FFF2-40B4-BE49-F238E27FC236}">
                <a16:creationId xmlns:a16="http://schemas.microsoft.com/office/drawing/2014/main" id="{7FDEFFF2-20D0-2A94-8125-8E6AF92223DD}"/>
              </a:ext>
            </a:extLst>
          </p:cNvPr>
          <p:cNvGrpSpPr>
            <a:grpSpLocks/>
          </p:cNvGrpSpPr>
          <p:nvPr/>
        </p:nvGrpSpPr>
        <p:grpSpPr bwMode="auto">
          <a:xfrm>
            <a:off x="2603500" y="3476625"/>
            <a:ext cx="620713" cy="1695450"/>
            <a:chOff x="1456" y="1590"/>
            <a:chExt cx="503" cy="1652"/>
          </a:xfrm>
        </p:grpSpPr>
        <p:sp>
          <p:nvSpPr>
            <p:cNvPr id="16426" name="Freeform 89">
              <a:extLst>
                <a:ext uri="{FF2B5EF4-FFF2-40B4-BE49-F238E27FC236}">
                  <a16:creationId xmlns:a16="http://schemas.microsoft.com/office/drawing/2014/main" id="{6ED5A4CB-4230-A929-D820-E2F37A077F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82" y="2164"/>
              <a:ext cx="1652" cy="503"/>
            </a:xfrm>
            <a:custGeom>
              <a:avLst/>
              <a:gdLst>
                <a:gd name="T0" fmla="*/ 1370 w 1814"/>
                <a:gd name="T1" fmla="*/ 84 h 586"/>
                <a:gd name="T2" fmla="*/ 1285 w 1814"/>
                <a:gd name="T3" fmla="*/ 12 h 586"/>
                <a:gd name="T4" fmla="*/ 1113 w 1814"/>
                <a:gd name="T5" fmla="*/ 12 h 586"/>
                <a:gd name="T6" fmla="*/ 1027 w 1814"/>
                <a:gd name="T7" fmla="*/ 84 h 586"/>
                <a:gd name="T8" fmla="*/ 943 w 1814"/>
                <a:gd name="T9" fmla="*/ 155 h 586"/>
                <a:gd name="T10" fmla="*/ 771 w 1814"/>
                <a:gd name="T11" fmla="*/ 155 h 586"/>
                <a:gd name="T12" fmla="*/ 685 w 1814"/>
                <a:gd name="T13" fmla="*/ 84 h 586"/>
                <a:gd name="T14" fmla="*/ 599 w 1814"/>
                <a:gd name="T15" fmla="*/ 12 h 586"/>
                <a:gd name="T16" fmla="*/ 428 w 1814"/>
                <a:gd name="T17" fmla="*/ 12 h 586"/>
                <a:gd name="T18" fmla="*/ 342 w 1814"/>
                <a:gd name="T19" fmla="*/ 84 h 586"/>
                <a:gd name="T20" fmla="*/ 257 w 1814"/>
                <a:gd name="T21" fmla="*/ 155 h 586"/>
                <a:gd name="T22" fmla="*/ 86 w 1814"/>
                <a:gd name="T23" fmla="*/ 155 h 586"/>
                <a:gd name="T24" fmla="*/ 0 w 1814"/>
                <a:gd name="T25" fmla="*/ 84 h 586"/>
                <a:gd name="T26" fmla="*/ 86 w 1814"/>
                <a:gd name="T27" fmla="*/ 12 h 586"/>
                <a:gd name="T28" fmla="*/ 172 w 1814"/>
                <a:gd name="T29" fmla="*/ 12 h 586"/>
                <a:gd name="T30" fmla="*/ 257 w 1814"/>
                <a:gd name="T31" fmla="*/ 12 h 586"/>
                <a:gd name="T32" fmla="*/ 342 w 1814"/>
                <a:gd name="T33" fmla="*/ 84 h 586"/>
                <a:gd name="T34" fmla="*/ 428 w 1814"/>
                <a:gd name="T35" fmla="*/ 155 h 586"/>
                <a:gd name="T36" fmla="*/ 599 w 1814"/>
                <a:gd name="T37" fmla="*/ 155 h 586"/>
                <a:gd name="T38" fmla="*/ 685 w 1814"/>
                <a:gd name="T39" fmla="*/ 84 h 586"/>
                <a:gd name="T40" fmla="*/ 771 w 1814"/>
                <a:gd name="T41" fmla="*/ 12 h 586"/>
                <a:gd name="T42" fmla="*/ 943 w 1814"/>
                <a:gd name="T43" fmla="*/ 12 h 586"/>
                <a:gd name="T44" fmla="*/ 1027 w 1814"/>
                <a:gd name="T45" fmla="*/ 84 h 586"/>
                <a:gd name="T46" fmla="*/ 1113 w 1814"/>
                <a:gd name="T47" fmla="*/ 155 h 586"/>
                <a:gd name="T48" fmla="*/ 1199 w 1814"/>
                <a:gd name="T49" fmla="*/ 227 h 586"/>
                <a:gd name="T50" fmla="*/ 1285 w 1814"/>
                <a:gd name="T51" fmla="*/ 371 h 5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14" h="586">
                  <a:moveTo>
                    <a:pt x="1814" y="133"/>
                  </a:moveTo>
                  <a:cubicBezTo>
                    <a:pt x="1786" y="85"/>
                    <a:pt x="1758" y="38"/>
                    <a:pt x="1701" y="19"/>
                  </a:cubicBezTo>
                  <a:cubicBezTo>
                    <a:pt x="1644" y="0"/>
                    <a:pt x="1531" y="0"/>
                    <a:pt x="1474" y="19"/>
                  </a:cubicBezTo>
                  <a:cubicBezTo>
                    <a:pt x="1417" y="38"/>
                    <a:pt x="1399" y="95"/>
                    <a:pt x="1361" y="133"/>
                  </a:cubicBezTo>
                  <a:cubicBezTo>
                    <a:pt x="1323" y="171"/>
                    <a:pt x="1304" y="227"/>
                    <a:pt x="1247" y="246"/>
                  </a:cubicBezTo>
                  <a:cubicBezTo>
                    <a:pt x="1190" y="265"/>
                    <a:pt x="1078" y="265"/>
                    <a:pt x="1021" y="246"/>
                  </a:cubicBezTo>
                  <a:cubicBezTo>
                    <a:pt x="964" y="227"/>
                    <a:pt x="945" y="171"/>
                    <a:pt x="907" y="133"/>
                  </a:cubicBezTo>
                  <a:cubicBezTo>
                    <a:pt x="869" y="95"/>
                    <a:pt x="851" y="38"/>
                    <a:pt x="794" y="19"/>
                  </a:cubicBezTo>
                  <a:cubicBezTo>
                    <a:pt x="737" y="0"/>
                    <a:pt x="624" y="0"/>
                    <a:pt x="567" y="19"/>
                  </a:cubicBezTo>
                  <a:cubicBezTo>
                    <a:pt x="510" y="38"/>
                    <a:pt x="492" y="95"/>
                    <a:pt x="454" y="133"/>
                  </a:cubicBezTo>
                  <a:cubicBezTo>
                    <a:pt x="416" y="171"/>
                    <a:pt x="397" y="227"/>
                    <a:pt x="340" y="246"/>
                  </a:cubicBezTo>
                  <a:cubicBezTo>
                    <a:pt x="283" y="265"/>
                    <a:pt x="170" y="265"/>
                    <a:pt x="113" y="246"/>
                  </a:cubicBezTo>
                  <a:cubicBezTo>
                    <a:pt x="56" y="227"/>
                    <a:pt x="0" y="171"/>
                    <a:pt x="0" y="133"/>
                  </a:cubicBezTo>
                  <a:cubicBezTo>
                    <a:pt x="0" y="95"/>
                    <a:pt x="75" y="38"/>
                    <a:pt x="113" y="19"/>
                  </a:cubicBezTo>
                  <a:cubicBezTo>
                    <a:pt x="151" y="0"/>
                    <a:pt x="189" y="19"/>
                    <a:pt x="227" y="19"/>
                  </a:cubicBezTo>
                  <a:cubicBezTo>
                    <a:pt x="265" y="19"/>
                    <a:pt x="302" y="0"/>
                    <a:pt x="340" y="19"/>
                  </a:cubicBezTo>
                  <a:cubicBezTo>
                    <a:pt x="378" y="38"/>
                    <a:pt x="416" y="95"/>
                    <a:pt x="454" y="133"/>
                  </a:cubicBezTo>
                  <a:cubicBezTo>
                    <a:pt x="492" y="171"/>
                    <a:pt x="510" y="227"/>
                    <a:pt x="567" y="246"/>
                  </a:cubicBezTo>
                  <a:cubicBezTo>
                    <a:pt x="624" y="265"/>
                    <a:pt x="737" y="265"/>
                    <a:pt x="794" y="246"/>
                  </a:cubicBezTo>
                  <a:cubicBezTo>
                    <a:pt x="851" y="227"/>
                    <a:pt x="869" y="171"/>
                    <a:pt x="907" y="133"/>
                  </a:cubicBezTo>
                  <a:cubicBezTo>
                    <a:pt x="945" y="95"/>
                    <a:pt x="964" y="38"/>
                    <a:pt x="1021" y="19"/>
                  </a:cubicBezTo>
                  <a:cubicBezTo>
                    <a:pt x="1078" y="0"/>
                    <a:pt x="1190" y="0"/>
                    <a:pt x="1247" y="19"/>
                  </a:cubicBezTo>
                  <a:cubicBezTo>
                    <a:pt x="1304" y="38"/>
                    <a:pt x="1323" y="95"/>
                    <a:pt x="1361" y="133"/>
                  </a:cubicBezTo>
                  <a:cubicBezTo>
                    <a:pt x="1399" y="171"/>
                    <a:pt x="1436" y="208"/>
                    <a:pt x="1474" y="246"/>
                  </a:cubicBezTo>
                  <a:cubicBezTo>
                    <a:pt x="1512" y="284"/>
                    <a:pt x="1550" y="302"/>
                    <a:pt x="1588" y="359"/>
                  </a:cubicBezTo>
                  <a:cubicBezTo>
                    <a:pt x="1626" y="416"/>
                    <a:pt x="1682" y="548"/>
                    <a:pt x="1701" y="586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427" name="Oval 90">
              <a:extLst>
                <a:ext uri="{FF2B5EF4-FFF2-40B4-BE49-F238E27FC236}">
                  <a16:creationId xmlns:a16="http://schemas.microsoft.com/office/drawing/2014/main" id="{89B1D8A5-085A-D82B-4881-9011A3BA66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815" y="2591"/>
              <a:ext cx="53" cy="6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6428" name="Oval 91">
              <a:extLst>
                <a:ext uri="{FF2B5EF4-FFF2-40B4-BE49-F238E27FC236}">
                  <a16:creationId xmlns:a16="http://schemas.microsoft.com/office/drawing/2014/main" id="{5D43AC0C-B227-9B51-CB26-B121902BE4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820" y="2180"/>
              <a:ext cx="53" cy="6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6429" name="Oval 92">
              <a:extLst>
                <a:ext uri="{FF2B5EF4-FFF2-40B4-BE49-F238E27FC236}">
                  <a16:creationId xmlns:a16="http://schemas.microsoft.com/office/drawing/2014/main" id="{C14D75B6-F3C1-54B5-ECBB-8A584B2C68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819" y="1753"/>
              <a:ext cx="53" cy="6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6430" name="Oval 93">
              <a:extLst>
                <a:ext uri="{FF2B5EF4-FFF2-40B4-BE49-F238E27FC236}">
                  <a16:creationId xmlns:a16="http://schemas.microsoft.com/office/drawing/2014/main" id="{71ED74DE-40FE-DD95-5057-ABE06A2963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815" y="2990"/>
              <a:ext cx="53" cy="6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</p:grpSp>
      <p:grpSp>
        <p:nvGrpSpPr>
          <p:cNvPr id="16406" name="Group 52">
            <a:extLst>
              <a:ext uri="{FF2B5EF4-FFF2-40B4-BE49-F238E27FC236}">
                <a16:creationId xmlns:a16="http://schemas.microsoft.com/office/drawing/2014/main" id="{60670EA4-E902-667B-73AC-FC8FB33CDF0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237456" y="5396707"/>
            <a:ext cx="257175" cy="61912"/>
            <a:chOff x="3568" y="1712"/>
            <a:chExt cx="264" cy="56"/>
          </a:xfrm>
        </p:grpSpPr>
        <p:sp>
          <p:nvSpPr>
            <p:cNvPr id="16423" name="Oval 53">
              <a:extLst>
                <a:ext uri="{FF2B5EF4-FFF2-40B4-BE49-F238E27FC236}">
                  <a16:creationId xmlns:a16="http://schemas.microsoft.com/office/drawing/2014/main" id="{D28DA384-0DBC-99E5-E16B-3A88E5D6E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1712"/>
              <a:ext cx="64" cy="5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800"/>
            </a:p>
          </p:txBody>
        </p:sp>
        <p:sp>
          <p:nvSpPr>
            <p:cNvPr id="16424" name="Oval 54">
              <a:extLst>
                <a:ext uri="{FF2B5EF4-FFF2-40B4-BE49-F238E27FC236}">
                  <a16:creationId xmlns:a16="http://schemas.microsoft.com/office/drawing/2014/main" id="{4C8B4AE8-C83B-8B75-301D-CC37361EE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" y="1712"/>
              <a:ext cx="64" cy="5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 sz="1800"/>
            </a:p>
          </p:txBody>
        </p:sp>
        <p:sp>
          <p:nvSpPr>
            <p:cNvPr id="16425" name="Line 55">
              <a:extLst>
                <a:ext uri="{FF2B5EF4-FFF2-40B4-BE49-F238E27FC236}">
                  <a16:creationId xmlns:a16="http://schemas.microsoft.com/office/drawing/2014/main" id="{3FF182BF-26A1-EA2D-00F5-06E4842A5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7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6407" name="Group 112">
            <a:extLst>
              <a:ext uri="{FF2B5EF4-FFF2-40B4-BE49-F238E27FC236}">
                <a16:creationId xmlns:a16="http://schemas.microsoft.com/office/drawing/2014/main" id="{15153A56-68A8-9254-1970-2B5781180C22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1866900"/>
            <a:ext cx="1066800" cy="152400"/>
            <a:chOff x="424" y="1184"/>
            <a:chExt cx="672" cy="96"/>
          </a:xfrm>
        </p:grpSpPr>
        <p:sp>
          <p:nvSpPr>
            <p:cNvPr id="16420" name="Line 113">
              <a:extLst>
                <a:ext uri="{FF2B5EF4-FFF2-40B4-BE49-F238E27FC236}">
                  <a16:creationId xmlns:a16="http://schemas.microsoft.com/office/drawing/2014/main" id="{1BD445D8-6980-C6E7-71F6-03D52B0E2A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4" y="1184"/>
              <a:ext cx="28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421" name="Line 114">
              <a:extLst>
                <a:ext uri="{FF2B5EF4-FFF2-40B4-BE49-F238E27FC236}">
                  <a16:creationId xmlns:a16="http://schemas.microsoft.com/office/drawing/2014/main" id="{EF68A2FD-8A05-E615-B9E5-4797AB648B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0" y="1272"/>
              <a:ext cx="29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422" name="Line 115">
              <a:extLst>
                <a:ext uri="{FF2B5EF4-FFF2-40B4-BE49-F238E27FC236}">
                  <a16:creationId xmlns:a16="http://schemas.microsoft.com/office/drawing/2014/main" id="{FBA831B2-A1BA-1317-247D-09B058B90A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12" y="1208"/>
              <a:ext cx="112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6408" name="Group 116">
            <a:extLst>
              <a:ext uri="{FF2B5EF4-FFF2-40B4-BE49-F238E27FC236}">
                <a16:creationId xmlns:a16="http://schemas.microsoft.com/office/drawing/2014/main" id="{0CE2AE00-D35D-13B3-ACA3-B2B04D254BFB}"/>
              </a:ext>
            </a:extLst>
          </p:cNvPr>
          <p:cNvGrpSpPr>
            <a:grpSpLocks/>
          </p:cNvGrpSpPr>
          <p:nvPr/>
        </p:nvGrpSpPr>
        <p:grpSpPr bwMode="auto">
          <a:xfrm>
            <a:off x="1790700" y="1879600"/>
            <a:ext cx="1066800" cy="177800"/>
            <a:chOff x="1432" y="1176"/>
            <a:chExt cx="672" cy="112"/>
          </a:xfrm>
        </p:grpSpPr>
        <p:sp>
          <p:nvSpPr>
            <p:cNvPr id="16417" name="Line 117">
              <a:extLst>
                <a:ext uri="{FF2B5EF4-FFF2-40B4-BE49-F238E27FC236}">
                  <a16:creationId xmlns:a16="http://schemas.microsoft.com/office/drawing/2014/main" id="{39D33140-659D-053B-440A-0014F5147E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2" y="1176"/>
              <a:ext cx="28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418" name="Line 118">
              <a:extLst>
                <a:ext uri="{FF2B5EF4-FFF2-40B4-BE49-F238E27FC236}">
                  <a16:creationId xmlns:a16="http://schemas.microsoft.com/office/drawing/2014/main" id="{3092D0BA-7B49-4261-C39C-1BBC9E971F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8" y="1280"/>
              <a:ext cx="37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419" name="Line 119">
              <a:extLst>
                <a:ext uri="{FF2B5EF4-FFF2-40B4-BE49-F238E27FC236}">
                  <a16:creationId xmlns:a16="http://schemas.microsoft.com/office/drawing/2014/main" id="{FD83F7F7-46F3-C6DE-077C-5E791C8CC2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12" y="1176"/>
              <a:ext cx="16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6409" name="Group 116">
            <a:extLst>
              <a:ext uri="{FF2B5EF4-FFF2-40B4-BE49-F238E27FC236}">
                <a16:creationId xmlns:a16="http://schemas.microsoft.com/office/drawing/2014/main" id="{420CA22C-12F1-9CD9-27AE-1562FC477EFC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828800" y="1428750"/>
            <a:ext cx="1019175" cy="231775"/>
            <a:chOff x="1432" y="1176"/>
            <a:chExt cx="672" cy="112"/>
          </a:xfrm>
        </p:grpSpPr>
        <p:sp>
          <p:nvSpPr>
            <p:cNvPr id="16414" name="Line 117">
              <a:extLst>
                <a:ext uri="{FF2B5EF4-FFF2-40B4-BE49-F238E27FC236}">
                  <a16:creationId xmlns:a16="http://schemas.microsoft.com/office/drawing/2014/main" id="{65754B3A-F8A0-FF0E-290D-A22E6BF569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2" y="1176"/>
              <a:ext cx="28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415" name="Line 118">
              <a:extLst>
                <a:ext uri="{FF2B5EF4-FFF2-40B4-BE49-F238E27FC236}">
                  <a16:creationId xmlns:a16="http://schemas.microsoft.com/office/drawing/2014/main" id="{017DA4BD-131E-0C81-4183-C9FD71F2D6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8" y="1280"/>
              <a:ext cx="37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416" name="Line 119">
              <a:extLst>
                <a:ext uri="{FF2B5EF4-FFF2-40B4-BE49-F238E27FC236}">
                  <a16:creationId xmlns:a16="http://schemas.microsoft.com/office/drawing/2014/main" id="{94E77549-D7E3-8131-43B4-8EEC82484C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12" y="1176"/>
              <a:ext cx="16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6410" name="Group 112">
            <a:extLst>
              <a:ext uri="{FF2B5EF4-FFF2-40B4-BE49-F238E27FC236}">
                <a16:creationId xmlns:a16="http://schemas.microsoft.com/office/drawing/2014/main" id="{11074DBE-FD63-F14D-B5A3-0C9C0013A03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09600" y="1362075"/>
            <a:ext cx="1066800" cy="190500"/>
            <a:chOff x="424" y="1184"/>
            <a:chExt cx="672" cy="96"/>
          </a:xfrm>
        </p:grpSpPr>
        <p:sp>
          <p:nvSpPr>
            <p:cNvPr id="16411" name="Line 113">
              <a:extLst>
                <a:ext uri="{FF2B5EF4-FFF2-40B4-BE49-F238E27FC236}">
                  <a16:creationId xmlns:a16="http://schemas.microsoft.com/office/drawing/2014/main" id="{2A41D5DD-3CAA-A191-6B73-B323D1B710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4" y="1184"/>
              <a:ext cx="28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412" name="Line 114">
              <a:extLst>
                <a:ext uri="{FF2B5EF4-FFF2-40B4-BE49-F238E27FC236}">
                  <a16:creationId xmlns:a16="http://schemas.microsoft.com/office/drawing/2014/main" id="{93BE3AA2-6DDF-BC68-7646-5BF02AA4DE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0" y="1272"/>
              <a:ext cx="29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413" name="Line 115">
              <a:extLst>
                <a:ext uri="{FF2B5EF4-FFF2-40B4-BE49-F238E27FC236}">
                  <a16:creationId xmlns:a16="http://schemas.microsoft.com/office/drawing/2014/main" id="{D42F5C0F-AA75-B0A2-3B9F-8F792210AF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12" y="1208"/>
              <a:ext cx="112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6552" name="Grupp 16551">
            <a:extLst>
              <a:ext uri="{FF2B5EF4-FFF2-40B4-BE49-F238E27FC236}">
                <a16:creationId xmlns:a16="http://schemas.microsoft.com/office/drawing/2014/main" id="{4ABBAD8B-D3EF-DE66-D326-E26A84FA3808}"/>
              </a:ext>
            </a:extLst>
          </p:cNvPr>
          <p:cNvGrpSpPr/>
          <p:nvPr/>
        </p:nvGrpSpPr>
        <p:grpSpPr>
          <a:xfrm>
            <a:off x="6015176" y="1724363"/>
            <a:ext cx="322119" cy="294937"/>
            <a:chOff x="5726229" y="4282778"/>
            <a:chExt cx="322119" cy="294937"/>
          </a:xfrm>
        </p:grpSpPr>
        <p:grpSp>
          <p:nvGrpSpPr>
            <p:cNvPr id="16545" name="Grupp 16544">
              <a:extLst>
                <a:ext uri="{FF2B5EF4-FFF2-40B4-BE49-F238E27FC236}">
                  <a16:creationId xmlns:a16="http://schemas.microsoft.com/office/drawing/2014/main" id="{3306810D-8ED2-497A-A4B1-BC6021A9A27D}"/>
                </a:ext>
              </a:extLst>
            </p:cNvPr>
            <p:cNvGrpSpPr/>
            <p:nvPr/>
          </p:nvGrpSpPr>
          <p:grpSpPr>
            <a:xfrm>
              <a:off x="5794260" y="4282778"/>
              <a:ext cx="254088" cy="294937"/>
              <a:chOff x="5794260" y="4282778"/>
              <a:chExt cx="254088" cy="294937"/>
            </a:xfrm>
          </p:grpSpPr>
          <p:sp>
            <p:nvSpPr>
              <p:cNvPr id="2" name="Oval 70">
                <a:extLst>
                  <a:ext uri="{FF2B5EF4-FFF2-40B4-BE49-F238E27FC236}">
                    <a16:creationId xmlns:a16="http://schemas.microsoft.com/office/drawing/2014/main" id="{688E7818-5C59-6D90-0783-9195561FB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980307" y="4329794"/>
                <a:ext cx="42473" cy="4776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cxnSp>
            <p:nvCxnSpPr>
              <p:cNvPr id="32" name="Koppling: böjd 31">
                <a:extLst>
                  <a:ext uri="{FF2B5EF4-FFF2-40B4-BE49-F238E27FC236}">
                    <a16:creationId xmlns:a16="http://schemas.microsoft.com/office/drawing/2014/main" id="{EF7B4503-8E77-7EB5-CE7E-367340E1E20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5828333" y="4357701"/>
                <a:ext cx="294937" cy="145092"/>
              </a:xfrm>
              <a:prstGeom prst="curvedConnector3">
                <a:avLst>
                  <a:gd name="adj1" fmla="val 103610"/>
                </a:avLst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4" name="Koppling: böjd 43">
                <a:extLst>
                  <a:ext uri="{FF2B5EF4-FFF2-40B4-BE49-F238E27FC236}">
                    <a16:creationId xmlns:a16="http://schemas.microsoft.com/office/drawing/2014/main" id="{E5D96769-FB72-3892-36FF-1405E6418FD4}"/>
                  </a:ext>
                </a:extLst>
              </p:cNvPr>
              <p:cNvCxnSpPr>
                <a:cxnSpLocks/>
                <a:stCxn id="16385" idx="3"/>
              </p:cNvCxnSpPr>
              <p:nvPr/>
            </p:nvCxnSpPr>
            <p:spPr>
              <a:xfrm flipV="1">
                <a:off x="5794260" y="4292076"/>
                <a:ext cx="246328" cy="156201"/>
              </a:xfrm>
              <a:prstGeom prst="curvedConnector3">
                <a:avLst>
                  <a:gd name="adj1" fmla="val 117282"/>
                </a:avLst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16385" name="Likbent triangel 16384">
              <a:extLst>
                <a:ext uri="{FF2B5EF4-FFF2-40B4-BE49-F238E27FC236}">
                  <a16:creationId xmlns:a16="http://schemas.microsoft.com/office/drawing/2014/main" id="{E135100B-8935-17C2-9065-AADD10DE1585}"/>
                </a:ext>
              </a:extLst>
            </p:cNvPr>
            <p:cNvSpPr/>
            <p:nvPr/>
          </p:nvSpPr>
          <p:spPr>
            <a:xfrm rot="16200000">
              <a:off x="5719184" y="4414262"/>
              <a:ext cx="82121" cy="68031"/>
            </a:xfrm>
            <a:prstGeom prst="triangle">
              <a:avLst/>
            </a:prstGeom>
            <a:solidFill>
              <a:schemeClr val="tx2">
                <a:lumMod val="95000"/>
                <a:lumOff val="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551" name="Grupp 16550">
            <a:extLst>
              <a:ext uri="{FF2B5EF4-FFF2-40B4-BE49-F238E27FC236}">
                <a16:creationId xmlns:a16="http://schemas.microsoft.com/office/drawing/2014/main" id="{94E15E4E-C81F-BEBF-D4DF-6DFBCE1EB055}"/>
              </a:ext>
            </a:extLst>
          </p:cNvPr>
          <p:cNvGrpSpPr/>
          <p:nvPr/>
        </p:nvGrpSpPr>
        <p:grpSpPr>
          <a:xfrm>
            <a:off x="6627925" y="1745742"/>
            <a:ext cx="309867" cy="294937"/>
            <a:chOff x="6292188" y="4282779"/>
            <a:chExt cx="309867" cy="294937"/>
          </a:xfrm>
        </p:grpSpPr>
        <p:grpSp>
          <p:nvGrpSpPr>
            <p:cNvPr id="16546" name="Grupp 16545">
              <a:extLst>
                <a:ext uri="{FF2B5EF4-FFF2-40B4-BE49-F238E27FC236}">
                  <a16:creationId xmlns:a16="http://schemas.microsoft.com/office/drawing/2014/main" id="{C216363A-6C83-736A-D8EB-8387C69A2E78}"/>
                </a:ext>
              </a:extLst>
            </p:cNvPr>
            <p:cNvGrpSpPr/>
            <p:nvPr/>
          </p:nvGrpSpPr>
          <p:grpSpPr>
            <a:xfrm flipH="1">
              <a:off x="6292188" y="4282779"/>
              <a:ext cx="244872" cy="294937"/>
              <a:chOff x="5794260" y="4282778"/>
              <a:chExt cx="254088" cy="294937"/>
            </a:xfrm>
          </p:grpSpPr>
          <p:sp>
            <p:nvSpPr>
              <p:cNvPr id="16547" name="Oval 70">
                <a:extLst>
                  <a:ext uri="{FF2B5EF4-FFF2-40B4-BE49-F238E27FC236}">
                    <a16:creationId xmlns:a16="http://schemas.microsoft.com/office/drawing/2014/main" id="{B0352215-18AE-0068-A7DA-8C5BD82265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980307" y="4329794"/>
                <a:ext cx="42473" cy="4776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cxnSp>
            <p:nvCxnSpPr>
              <p:cNvPr id="16548" name="Koppling: böjd 16547">
                <a:extLst>
                  <a:ext uri="{FF2B5EF4-FFF2-40B4-BE49-F238E27FC236}">
                    <a16:creationId xmlns:a16="http://schemas.microsoft.com/office/drawing/2014/main" id="{B23547C2-5E37-96F2-4126-3343AD75A3C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5828333" y="4357701"/>
                <a:ext cx="294937" cy="145092"/>
              </a:xfrm>
              <a:prstGeom prst="curvedConnector3">
                <a:avLst>
                  <a:gd name="adj1" fmla="val 103610"/>
                </a:avLst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6549" name="Koppling: böjd 16548">
                <a:extLst>
                  <a:ext uri="{FF2B5EF4-FFF2-40B4-BE49-F238E27FC236}">
                    <a16:creationId xmlns:a16="http://schemas.microsoft.com/office/drawing/2014/main" id="{DAB35E6F-6851-3F46-2758-1611EE9FA7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94260" y="4292076"/>
                <a:ext cx="246328" cy="156201"/>
              </a:xfrm>
              <a:prstGeom prst="curvedConnector3">
                <a:avLst>
                  <a:gd name="adj1" fmla="val 117282"/>
                </a:avLst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16550" name="Likbent triangel 16549">
              <a:extLst>
                <a:ext uri="{FF2B5EF4-FFF2-40B4-BE49-F238E27FC236}">
                  <a16:creationId xmlns:a16="http://schemas.microsoft.com/office/drawing/2014/main" id="{E97DCED6-EA0B-7956-4069-CC7FDBDA9E8C}"/>
                </a:ext>
              </a:extLst>
            </p:cNvPr>
            <p:cNvSpPr/>
            <p:nvPr/>
          </p:nvSpPr>
          <p:spPr>
            <a:xfrm rot="5566409">
              <a:off x="6526979" y="4414261"/>
              <a:ext cx="82121" cy="68031"/>
            </a:xfrm>
            <a:prstGeom prst="triangle">
              <a:avLst/>
            </a:prstGeom>
            <a:solidFill>
              <a:schemeClr val="tx2">
                <a:lumMod val="95000"/>
                <a:lumOff val="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1_Anpassad formgivning">
  <a:themeElements>
    <a:clrScheme name="1_Anpassad 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npassad formgivni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npassad 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npassad 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npassad 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npassad 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npassad 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npassad 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npassad 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npassad 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npassad 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npassad 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npassad 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npassad 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Anpassad formgivning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4C4854B3724CF4495A5791D57E4556E" ma:contentTypeVersion="16" ma:contentTypeDescription="Skapa ett nytt dokument." ma:contentTypeScope="" ma:versionID="7f68c145db1f2b35ad48d3c0156eeeec">
  <xsd:schema xmlns:xsd="http://www.w3.org/2001/XMLSchema" xmlns:xs="http://www.w3.org/2001/XMLSchema" xmlns:p="http://schemas.microsoft.com/office/2006/metadata/properties" xmlns:ns2="bb7cd943-c343-4564-aa8e-10c228edb1fe" xmlns:ns3="b6160976-ee5e-4bbb-9a3a-363db871049e" targetNamespace="http://schemas.microsoft.com/office/2006/metadata/properties" ma:root="true" ma:fieldsID="1f06b81356b544adba06fc1cab316a7f" ns2:_="" ns3:_="">
    <xsd:import namespace="bb7cd943-c343-4564-aa8e-10c228edb1fe"/>
    <xsd:import namespace="b6160976-ee5e-4bbb-9a3a-363db87104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7cd943-c343-4564-aa8e-10c228edb1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ae7431bd-d7ab-423b-93aa-d4346fe8e4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60976-ee5e-4bbb-9a3a-363db871049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df5d576-34c6-4585-a62e-658ae8b8c277}" ma:internalName="TaxCatchAll" ma:showField="CatchAllData" ma:web="b6160976-ee5e-4bbb-9a3a-363db87104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4D192FC7-E852-4E01-81F7-7F4EB22AF2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293BDE-39CF-4362-8FFB-4A33D0C2F1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7cd943-c343-4564-aa8e-10c228edb1fe"/>
    <ds:schemaRef ds:uri="b6160976-ee5e-4bbb-9a3a-363db87104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82E84C-A154-4483-A756-4E149CCC3867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27260</TotalTime>
  <Words>466</Words>
  <Application>Microsoft Office PowerPoint</Application>
  <PresentationFormat>Bildspel på skärmen (4:3)</PresentationFormat>
  <Paragraphs>203</Paragraphs>
  <Slides>9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2" baseType="lpstr">
      <vt:lpstr>Arial</vt:lpstr>
      <vt:lpstr>Calibri</vt:lpstr>
      <vt:lpstr>1_Anpassad formgivning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Maud Steinrud</dc:creator>
  <cp:lastModifiedBy>emelie hörman</cp:lastModifiedBy>
  <cp:revision>381</cp:revision>
  <cp:lastPrinted>2022-10-30T17:42:52Z</cp:lastPrinted>
  <dcterms:created xsi:type="dcterms:W3CDTF">2010-01-06T18:47:11Z</dcterms:created>
  <dcterms:modified xsi:type="dcterms:W3CDTF">2022-12-06T14:12:55Z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MediaServiceImageTags">
    <vt:lpwstr/>
  </property>
  <property fmtid="{D5CDD505-2E9C-101B-9397-08002B2CF9AE}" pid="4" name="lcf76f155ced4ddcb4097134ff3c332f">
    <vt:lpwstr/>
  </property>
  <property fmtid="{D5CDD505-2E9C-101B-9397-08002B2CF9AE}" pid="5" name="TaxCatchAll">
    <vt:lpwstr/>
  </property>
</Properties>
</file>