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a Strömstedt-Thoor" userId="82672fd27ce9dd59" providerId="LiveId" clId="{CF894E76-318C-4061-9BBA-739ECF791AF8}"/>
    <pc:docChg chg="custSel modSld">
      <pc:chgData name="Lena Strömstedt-Thoor" userId="82672fd27ce9dd59" providerId="LiveId" clId="{CF894E76-318C-4061-9BBA-739ECF791AF8}" dt="2026-01-08T21:00:34.514" v="713" actId="20577"/>
      <pc:docMkLst>
        <pc:docMk/>
      </pc:docMkLst>
      <pc:sldChg chg="addSp modSp mod">
        <pc:chgData name="Lena Strömstedt-Thoor" userId="82672fd27ce9dd59" providerId="LiveId" clId="{CF894E76-318C-4061-9BBA-739ECF791AF8}" dt="2026-01-08T21:00:34.514" v="713" actId="20577"/>
        <pc:sldMkLst>
          <pc:docMk/>
          <pc:sldMk cId="505690318" sldId="256"/>
        </pc:sldMkLst>
        <pc:spChg chg="mod">
          <ac:chgData name="Lena Strömstedt-Thoor" userId="82672fd27ce9dd59" providerId="LiveId" clId="{CF894E76-318C-4061-9BBA-739ECF791AF8}" dt="2026-01-08T20:16:15.689" v="53" actId="1076"/>
          <ac:spMkLst>
            <pc:docMk/>
            <pc:sldMk cId="505690318" sldId="256"/>
            <ac:spMk id="2" creationId="{4EAA0806-3F1B-E40E-0D84-B8A0A96AAAE4}"/>
          </ac:spMkLst>
        </pc:spChg>
        <pc:spChg chg="add mod">
          <ac:chgData name="Lena Strömstedt-Thoor" userId="82672fd27ce9dd59" providerId="LiveId" clId="{CF894E76-318C-4061-9BBA-739ECF791AF8}" dt="2026-01-08T21:00:34.514" v="713" actId="20577"/>
          <ac:spMkLst>
            <pc:docMk/>
            <pc:sldMk cId="505690318" sldId="256"/>
            <ac:spMk id="3" creationId="{1DE6A2DD-735D-1F43-B7AC-FB038A278E75}"/>
          </ac:spMkLst>
        </pc:spChg>
        <pc:grpChg chg="mod">
          <ac:chgData name="Lena Strömstedt-Thoor" userId="82672fd27ce9dd59" providerId="LiveId" clId="{CF894E76-318C-4061-9BBA-739ECF791AF8}" dt="2026-01-08T20:17:45.995" v="135" actId="14100"/>
          <ac:grpSpMkLst>
            <pc:docMk/>
            <pc:sldMk cId="505690318" sldId="256"/>
            <ac:grpSpMk id="26" creationId="{0B92437B-9621-2539-27A3-F1D26BA2E69A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66081-E68B-BB83-E1EA-F7E913C7D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860795-2F19-1DB5-9D1E-4834BB8DD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BFB7F2-0898-E91B-6CC8-65D4E8A85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F2C10C-16FA-F5F1-F16D-F0A67E4C1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FB2F0B-B446-0D39-2FEC-D459AF17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176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199578-F54F-F09D-B3A5-5A5FE18D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69D9F4D-E607-178F-4090-F926C4ABA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5CD17D-E16F-F9B7-645E-B0A0E23F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95A83B-D8F9-8E3A-189C-54B736397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5357AF-7CBD-E081-FBE8-4D5D3C14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452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87B19C6-FADF-9D26-8DAC-78AD1D885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DAE80E4-7FAC-5671-EB97-EE6D5EE76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AEB073-84F1-00D4-3FAE-7906F615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B83758-AFF5-B3FF-4D84-7096CABC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4E280F-5426-A7C5-A9C2-DBAF040E4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99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FCBD99-47F3-6CCE-1DD1-496F0A67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09183F-B976-1715-35C4-F2C87AF85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9E2254-019E-B1AE-3547-8D058B2DE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A965C5-3662-F917-47A9-D72DA886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65A1C9-5BCE-7C59-075D-362E346B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91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246380-00E5-6A6A-F86D-72BE5B6A3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8853EE9-44B2-284C-84DF-467127A48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F20F69-6754-0496-D80B-279EF41C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B061496-4D98-9F65-A82F-9E4E0CDC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D120E5-9EB7-8222-E308-A2B8F8F1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551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196B56-A2DB-4453-113B-9EF12414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390ACF-1DE5-C93A-77E9-C8913928C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6541C4-0DE7-6BF7-1E43-7C441888E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8F200A-9FF7-C70F-1F99-0FA4AF0E6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1A49B1-5F7B-C32A-B80F-A90FCBC1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5484E09-FFC1-84A6-4251-E568A6FA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7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B8A5DB-0F5E-8528-01F5-C1FD3905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A6EA8C-F9A7-AF66-0993-7451765EC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9DD1A5-8659-D692-DA75-3F08EB4DE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72F4403-E945-B811-9911-048806A09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F9D6E18-A97A-1763-C5DD-E67B0290E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DF5CE7A-D7A3-4DA2-B8CE-3036AF13E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78DA3C1-F1ED-048F-C157-9950745D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E417EBE-89A8-12DE-FE5C-404D7EE1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59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BFD3A9-2149-3A0F-CC51-F155DF75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A3EF498-B83F-9E31-D19A-C74905213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EBF6FD5-160E-9C77-8DEF-9D45D4314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41D52E2-E0DF-9E05-D1F6-F0AC15C7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003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B9E26BC-7F50-421F-A1AF-735BF227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16AA9EB-A582-627B-DDFE-F3D0C15E9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1149058-05F0-3801-FC8C-AC4C4A92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1506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8D966F-8BAF-2FD2-C9E5-B40741FFC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7FC77E-D2C7-B314-1169-CFA537AE2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5D6BCF-A63D-89F8-067B-DA33BBA26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FDE6542-57BB-0642-EFB5-E318E26F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D347384-514C-94C9-10AC-767720AA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6040C38-9AF7-846E-4C22-4B4E9B5F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89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77B496-44E0-0982-0B20-A81597E21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E9E15D8-0168-6E4B-8336-B7EDFE955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A36095-2F81-15E6-0DB8-EA03F39C0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FF806D0-9E7E-65DC-E9BF-0E8D3251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7949318-4682-7321-701D-2EFFE260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112EF57-A59B-6F18-378B-8B4D7A33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6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B717B06-1C34-823F-0008-FD26EB1A1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2419BD-EE54-37CF-F73F-4989210A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1A730D-031C-2697-40F5-62FD1B80E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746EBF-6674-4A6B-ADC4-B8F5215F9661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A910E2-E58A-6D53-94F1-7310C416D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D8E4F2-26D2-34C5-0231-8AD07763A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2855D7-957F-49B4-9BBF-0B85FA5000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01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mailto:lenafia@outlook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A0806-3F1B-E40E-0D84-B8A0A96AA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9118" y="334362"/>
            <a:ext cx="4191494" cy="1328131"/>
          </a:xfrm>
        </p:spPr>
        <p:txBody>
          <a:bodyPr>
            <a:normAutofit/>
          </a:bodyPr>
          <a:lstStyle/>
          <a:p>
            <a:r>
              <a:rPr lang="sv-SE" sz="2000" dirty="0"/>
              <a:t>Dags att anmäla till </a:t>
            </a:r>
            <a:br>
              <a:rPr lang="sv-SE" sz="2000" dirty="0"/>
            </a:br>
            <a:r>
              <a:rPr lang="sv-SE" sz="2000" dirty="0"/>
              <a:t>ÅRETS HUND</a:t>
            </a:r>
            <a:br>
              <a:rPr lang="sv-SE" sz="2000" dirty="0"/>
            </a:br>
            <a:r>
              <a:rPr lang="sv-SE" sz="2000" dirty="0"/>
              <a:t>Senast den 8/2-26</a:t>
            </a:r>
            <a:br>
              <a:rPr lang="sv-SE" sz="2000" dirty="0"/>
            </a:br>
            <a:r>
              <a:rPr lang="sv-SE" sz="2000" dirty="0"/>
              <a:t>Inga efteranmälningar</a:t>
            </a:r>
          </a:p>
        </p:txBody>
      </p:sp>
      <p:grpSp>
        <p:nvGrpSpPr>
          <p:cNvPr id="26" name="Grupp 25">
            <a:extLst>
              <a:ext uri="{FF2B5EF4-FFF2-40B4-BE49-F238E27FC236}">
                <a16:creationId xmlns:a16="http://schemas.microsoft.com/office/drawing/2014/main" id="{0B92437B-9621-2539-27A3-F1D26BA2E69A}"/>
              </a:ext>
            </a:extLst>
          </p:cNvPr>
          <p:cNvGrpSpPr/>
          <p:nvPr/>
        </p:nvGrpSpPr>
        <p:grpSpPr>
          <a:xfrm>
            <a:off x="2394856" y="1785258"/>
            <a:ext cx="7117857" cy="1212511"/>
            <a:chOff x="1355775" y="3705119"/>
            <a:chExt cx="9772570" cy="1747203"/>
          </a:xfrm>
        </p:grpSpPr>
        <p:pic>
          <p:nvPicPr>
            <p:cNvPr id="11" name="Bildobjekt 10" descr="En bild som visar hund, emblem, däggdjur, logotyp&#10;&#10;Automatiskt genererad beskrivning">
              <a:extLst>
                <a:ext uri="{FF2B5EF4-FFF2-40B4-BE49-F238E27FC236}">
                  <a16:creationId xmlns:a16="http://schemas.microsoft.com/office/drawing/2014/main" id="{486884F5-5D10-4E05-4698-2F8A7FC8B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775" y="3705119"/>
              <a:ext cx="1679580" cy="1679580"/>
            </a:xfrm>
            <a:prstGeom prst="rect">
              <a:avLst/>
            </a:prstGeom>
          </p:spPr>
        </p:pic>
        <p:grpSp>
          <p:nvGrpSpPr>
            <p:cNvPr id="24" name="Grupp 23">
              <a:extLst>
                <a:ext uri="{FF2B5EF4-FFF2-40B4-BE49-F238E27FC236}">
                  <a16:creationId xmlns:a16="http://schemas.microsoft.com/office/drawing/2014/main" id="{D06A0E89-844E-6114-A421-A86FF09E4AF1}"/>
                </a:ext>
              </a:extLst>
            </p:cNvPr>
            <p:cNvGrpSpPr/>
            <p:nvPr/>
          </p:nvGrpSpPr>
          <p:grpSpPr>
            <a:xfrm>
              <a:off x="3035355" y="3785705"/>
              <a:ext cx="6413410" cy="1662313"/>
              <a:chOff x="3585962" y="3824595"/>
              <a:chExt cx="6413410" cy="1662313"/>
            </a:xfrm>
          </p:grpSpPr>
          <p:pic>
            <p:nvPicPr>
              <p:cNvPr id="5" name="Bildobjekt 4" descr="En bild som visar person, husdjur, klädsel, Hundras&#10;&#10;Automatiskt genererad beskrivning">
                <a:extLst>
                  <a:ext uri="{FF2B5EF4-FFF2-40B4-BE49-F238E27FC236}">
                    <a16:creationId xmlns:a16="http://schemas.microsoft.com/office/drawing/2014/main" id="{64B9D50E-6A74-B13F-097A-61D418AF6E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401276" y="3824596"/>
                <a:ext cx="1653654" cy="1662312"/>
              </a:xfrm>
              <a:prstGeom prst="rect">
                <a:avLst/>
              </a:prstGeom>
            </p:spPr>
          </p:pic>
          <p:pic>
            <p:nvPicPr>
              <p:cNvPr id="9" name="Bildobjekt 8" descr="En bild som visar däggdjur, hund, Hundras, husdjur&#10;&#10;Automatiskt genererad beskrivning">
                <a:extLst>
                  <a:ext uri="{FF2B5EF4-FFF2-40B4-BE49-F238E27FC236}">
                    <a16:creationId xmlns:a16="http://schemas.microsoft.com/office/drawing/2014/main" id="{62E1FF16-4DA2-6B08-BA7C-8556E9CDCB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68" t="20348" r="21625" b="21263"/>
              <a:stretch/>
            </p:blipFill>
            <p:spPr>
              <a:xfrm>
                <a:off x="3585962" y="3824596"/>
                <a:ext cx="1161658" cy="1653653"/>
              </a:xfrm>
              <a:prstGeom prst="rect">
                <a:avLst/>
              </a:prstGeom>
            </p:spPr>
          </p:pic>
          <p:pic>
            <p:nvPicPr>
              <p:cNvPr id="21" name="Bildobjekt 20" descr="En bild som visar hund, däggdjur, husdjur, Hundras&#10;&#10;Automatiskt genererad beskrivning">
                <a:extLst>
                  <a:ext uri="{FF2B5EF4-FFF2-40B4-BE49-F238E27FC236}">
                    <a16:creationId xmlns:a16="http://schemas.microsoft.com/office/drawing/2014/main" id="{52B8904C-370B-03E6-A10B-EE6A947441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47621" y="3824595"/>
                <a:ext cx="1653654" cy="1653654"/>
              </a:xfrm>
              <a:prstGeom prst="rect">
                <a:avLst/>
              </a:prstGeom>
            </p:spPr>
          </p:pic>
          <p:pic>
            <p:nvPicPr>
              <p:cNvPr id="23" name="Bildobjekt 22" descr="En bild som visar person, Hundras, gräs, utomhus&#10;&#10;Automatiskt genererad beskrivning">
                <a:extLst>
                  <a:ext uri="{FF2B5EF4-FFF2-40B4-BE49-F238E27FC236}">
                    <a16:creationId xmlns:a16="http://schemas.microsoft.com/office/drawing/2014/main" id="{7AE99251-1274-D6F6-979B-728A2E5B1A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5673" r="845"/>
              <a:stretch/>
            </p:blipFill>
            <p:spPr>
              <a:xfrm>
                <a:off x="8054930" y="3824595"/>
                <a:ext cx="1944442" cy="1653654"/>
              </a:xfrm>
              <a:prstGeom prst="rect">
                <a:avLst/>
              </a:prstGeom>
            </p:spPr>
          </p:pic>
        </p:grpSp>
        <p:pic>
          <p:nvPicPr>
            <p:cNvPr id="25" name="Bildobjekt 24" descr="En bild som visar hund, emblem, däggdjur, logotyp&#10;&#10;Automatiskt genererad beskrivning">
              <a:extLst>
                <a:ext uri="{FF2B5EF4-FFF2-40B4-BE49-F238E27FC236}">
                  <a16:creationId xmlns:a16="http://schemas.microsoft.com/office/drawing/2014/main" id="{C48E5267-00AD-3469-1AE0-F04BD0505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8765" y="3772742"/>
              <a:ext cx="1679580" cy="1679580"/>
            </a:xfrm>
            <a:prstGeom prst="rect">
              <a:avLst/>
            </a:prstGeom>
          </p:spPr>
        </p:pic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1DE6A2DD-735D-1F43-B7AC-FB038A278E75}"/>
              </a:ext>
            </a:extLst>
          </p:cNvPr>
          <p:cNvSpPr txBox="1"/>
          <p:nvPr/>
        </p:nvSpPr>
        <p:spPr>
          <a:xfrm>
            <a:off x="2656115" y="3176458"/>
            <a:ext cx="778328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Då är det dags att skicka in resultaten till Årets Hund</a:t>
            </a:r>
          </a:p>
          <a:p>
            <a:r>
              <a:rPr lang="sv-SE" sz="2000" dirty="0"/>
              <a:t>I år finns det 2 olika sätt att göra sin anmälan.</a:t>
            </a:r>
          </a:p>
          <a:p>
            <a:endParaRPr lang="sv-SE" sz="2000" dirty="0"/>
          </a:p>
          <a:p>
            <a:pPr marL="342900" indent="-342900">
              <a:buAutoNum type="arabicParenR"/>
            </a:pPr>
            <a:r>
              <a:rPr lang="sv-SE" sz="2000" dirty="0"/>
              <a:t>Skicka in era resultat direkt till mig via mail</a:t>
            </a:r>
          </a:p>
          <a:p>
            <a:pPr marL="342900" indent="-342900">
              <a:buAutoNum type="arabicParenR"/>
            </a:pPr>
            <a:endParaRPr lang="sv-SE" sz="2000" dirty="0"/>
          </a:p>
          <a:p>
            <a:pPr marL="342900" indent="-342900">
              <a:buAutoNum type="arabicParenR"/>
            </a:pPr>
            <a:r>
              <a:rPr lang="sv-SE" sz="2000" dirty="0"/>
              <a:t>Skicka er mail adress till mig så skickar jag listan till er.</a:t>
            </a:r>
          </a:p>
          <a:p>
            <a:pPr marL="342900" indent="-342900">
              <a:buAutoNum type="arabicParenR"/>
            </a:pPr>
            <a:endParaRPr lang="sv-SE" sz="2000" dirty="0"/>
          </a:p>
          <a:p>
            <a:pPr algn="ctr"/>
            <a:r>
              <a:rPr lang="sv-SE" sz="2000" dirty="0">
                <a:hlinkClick r:id="rId7"/>
              </a:rPr>
              <a:t>lenafia@outlook.com</a:t>
            </a:r>
            <a:r>
              <a:rPr lang="sv-SE" sz="2000" dirty="0"/>
              <a:t> </a:t>
            </a:r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5690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65</Words>
  <Application>Microsoft Office PowerPoint</Application>
  <PresentationFormat>Bredbild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Dags att anmäla till  ÅRETS HUND Senast den 8/2-26 Inga efteranmälningar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Lena Strömstedt-Thoor</dc:creator>
  <cp:lastModifiedBy>Lena Strömstedt-Thoor</cp:lastModifiedBy>
  <cp:revision>1</cp:revision>
  <dcterms:created xsi:type="dcterms:W3CDTF">2025-01-29T10:32:51Z</dcterms:created>
  <dcterms:modified xsi:type="dcterms:W3CDTF">2026-01-08T21:00:40Z</dcterms:modified>
</cp:coreProperties>
</file>