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6" r:id="rId5"/>
    <p:sldId id="258" r:id="rId6"/>
    <p:sldId id="262" r:id="rId7"/>
    <p:sldId id="257" r:id="rId8"/>
    <p:sldId id="267" r:id="rId9"/>
    <p:sldId id="268" r:id="rId10"/>
    <p:sldId id="269" r:id="rId11"/>
    <p:sldId id="270" r:id="rId12"/>
    <p:sldId id="259" r:id="rId13"/>
    <p:sldId id="260" r:id="rId14"/>
    <p:sldId id="274" r:id="rId15"/>
    <p:sldId id="261" r:id="rId16"/>
    <p:sldId id="280" r:id="rId17"/>
    <p:sldId id="271" r:id="rId18"/>
    <p:sldId id="272" r:id="rId19"/>
    <p:sldId id="273" r:id="rId20"/>
    <p:sldId id="263" r:id="rId21"/>
    <p:sldId id="275" r:id="rId22"/>
    <p:sldId id="276" r:id="rId23"/>
    <p:sldId id="277" r:id="rId24"/>
    <p:sldId id="264" r:id="rId25"/>
    <p:sldId id="265" r:id="rId26"/>
    <p:sldId id="279" r:id="rId27"/>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20"/>
    <a:srgbClr val="0059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8D4A81-7620-F9E9-4480-E53D501A66B4}" v="16" dt="2025-02-06T12:50:14.8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60"/>
  </p:normalViewPr>
  <p:slideViewPr>
    <p:cSldViewPr snapToGrid="0">
      <p:cViewPr varScale="1">
        <p:scale>
          <a:sx n="111" d="100"/>
          <a:sy n="111" d="100"/>
        </p:scale>
        <p:origin x="402" y="96"/>
      </p:cViewPr>
      <p:guideLst/>
    </p:cSldViewPr>
  </p:slideViewPr>
  <p:notesTextViewPr>
    <p:cViewPr>
      <p:scale>
        <a:sx n="1" d="1"/>
        <a:sy n="1" d="1"/>
      </p:scale>
      <p:origin x="0" y="0"/>
    </p:cViewPr>
  </p:notesTextViewPr>
  <p:notesViewPr>
    <p:cSldViewPr snapToGrid="0">
      <p:cViewPr varScale="1">
        <p:scale>
          <a:sx n="80" d="100"/>
          <a:sy n="80" d="100"/>
        </p:scale>
        <p:origin x="234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elie Hörman [Svenska Brukshundklubben]" userId="S::emelie.horman@brukshundklubben.se::ea13d528-9c28-47e1-9df6-0ef4fde84e23" providerId="AD" clId="Web-{868D4A81-7620-F9E9-4480-E53D501A66B4}"/>
    <pc:docChg chg="delSld modSld">
      <pc:chgData name="Emelie Hörman [Svenska Brukshundklubben]" userId="S::emelie.horman@brukshundklubben.se::ea13d528-9c28-47e1-9df6-0ef4fde84e23" providerId="AD" clId="Web-{868D4A81-7620-F9E9-4480-E53D501A66B4}" dt="2025-02-06T12:50:14.851" v="5"/>
      <pc:docMkLst>
        <pc:docMk/>
      </pc:docMkLst>
      <pc:sldChg chg="modSp">
        <pc:chgData name="Emelie Hörman [Svenska Brukshundklubben]" userId="S::emelie.horman@brukshundklubben.se::ea13d528-9c28-47e1-9df6-0ef4fde84e23" providerId="AD" clId="Web-{868D4A81-7620-F9E9-4480-E53D501A66B4}" dt="2025-02-06T12:49:26.303" v="4" actId="20577"/>
        <pc:sldMkLst>
          <pc:docMk/>
          <pc:sldMk cId="3220279715" sldId="256"/>
        </pc:sldMkLst>
        <pc:spChg chg="mod">
          <ac:chgData name="Emelie Hörman [Svenska Brukshundklubben]" userId="S::emelie.horman@brukshundklubben.se::ea13d528-9c28-47e1-9df6-0ef4fde84e23" providerId="AD" clId="Web-{868D4A81-7620-F9E9-4480-E53D501A66B4}" dt="2025-02-06T12:49:26.303" v="4" actId="20577"/>
          <ac:spMkLst>
            <pc:docMk/>
            <pc:sldMk cId="3220279715" sldId="256"/>
            <ac:spMk id="14" creationId="{00000000-0000-0000-0000-000000000000}"/>
          </ac:spMkLst>
        </pc:spChg>
      </pc:sldChg>
      <pc:sldChg chg="del">
        <pc:chgData name="Emelie Hörman [Svenska Brukshundklubben]" userId="S::emelie.horman@brukshundklubben.se::ea13d528-9c28-47e1-9df6-0ef4fde84e23" providerId="AD" clId="Web-{868D4A81-7620-F9E9-4480-E53D501A66B4}" dt="2025-02-06T12:50:14.851" v="5"/>
        <pc:sldMkLst>
          <pc:docMk/>
          <pc:sldMk cId="1365315997" sldId="2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6ED3BF0-9607-48F3-B666-DA82CEFE7CE1}" type="datetimeFigureOut">
              <a:rPr lang="sv-SE" smtClean="0"/>
              <a:t>2025-02-06</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57628D6-CC3A-4BD3-9DDF-ECC07187B6C3}" type="slidenum">
              <a:rPr lang="sv-SE" smtClean="0"/>
              <a:t>‹#›</a:t>
            </a:fld>
            <a:endParaRPr lang="sv-SE"/>
          </a:p>
        </p:txBody>
      </p:sp>
    </p:spTree>
    <p:extLst>
      <p:ext uri="{BB962C8B-B14F-4D97-AF65-F5344CB8AC3E}">
        <p14:creationId xmlns:p14="http://schemas.microsoft.com/office/powerpoint/2010/main" val="2290273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557628D6-CC3A-4BD3-9DDF-ECC07187B6C3}" type="slidenum">
              <a:rPr lang="sv-SE" smtClean="0"/>
              <a:t>1</a:t>
            </a:fld>
            <a:endParaRPr lang="sv-SE"/>
          </a:p>
        </p:txBody>
      </p:sp>
    </p:spTree>
    <p:extLst>
      <p:ext uri="{BB962C8B-B14F-4D97-AF65-F5344CB8AC3E}">
        <p14:creationId xmlns:p14="http://schemas.microsoft.com/office/powerpoint/2010/main" val="1734568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sv-SE" dirty="0"/>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p>
            <a:fld id="{DEAC3C0D-3EEA-4F4A-94A6-CE9A09CD647B}" type="datetimeFigureOut">
              <a:rPr lang="sv-SE" smtClean="0"/>
              <a:t>2025-02-06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2E63F3B-757C-4712-AFC4-69BC9CCF8590}" type="slidenum">
              <a:rPr lang="sv-SE" smtClean="0"/>
              <a:t>‹#›</a:t>
            </a:fld>
            <a:endParaRPr lang="sv-SE"/>
          </a:p>
        </p:txBody>
      </p:sp>
    </p:spTree>
    <p:extLst>
      <p:ext uri="{BB962C8B-B14F-4D97-AF65-F5344CB8AC3E}">
        <p14:creationId xmlns:p14="http://schemas.microsoft.com/office/powerpoint/2010/main" val="2273090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1483566" y="365125"/>
            <a:ext cx="9870233" cy="1325563"/>
          </a:xfrm>
        </p:spPr>
        <p:txBody>
          <a:bodyPr/>
          <a:lstStyle/>
          <a:p>
            <a:r>
              <a:rPr lang="sv-SE"/>
              <a:t>Klicka här för att ändra mall för rubrikformat</a:t>
            </a:r>
          </a:p>
        </p:txBody>
      </p:sp>
      <p:sp>
        <p:nvSpPr>
          <p:cNvPr id="3" name="Platshållare för innehåll 2"/>
          <p:cNvSpPr>
            <a:spLocks noGrp="1"/>
          </p:cNvSpPr>
          <p:nvPr>
            <p:ph idx="1"/>
          </p:nvPr>
        </p:nvSpPr>
        <p:spPr>
          <a:xfrm>
            <a:off x="1483566" y="1825625"/>
            <a:ext cx="9870233"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DEAC3C0D-3EEA-4F4A-94A6-CE9A09CD647B}" type="datetimeFigureOut">
              <a:rPr lang="sv-SE" smtClean="0"/>
              <a:t>2025-02-06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2E63F3B-757C-4712-AFC4-69BC9CCF8590}" type="slidenum">
              <a:rPr lang="sv-SE" smtClean="0"/>
              <a:t>‹#›</a:t>
            </a:fld>
            <a:endParaRPr lang="sv-SE"/>
          </a:p>
        </p:txBody>
      </p:sp>
    </p:spTree>
    <p:extLst>
      <p:ext uri="{BB962C8B-B14F-4D97-AF65-F5344CB8AC3E}">
        <p14:creationId xmlns:p14="http://schemas.microsoft.com/office/powerpoint/2010/main" val="3985429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490959" y="365125"/>
            <a:ext cx="7788508" cy="1325563"/>
          </a:xfrm>
        </p:spPr>
        <p:txBody>
          <a:bodyPr/>
          <a:lstStyle>
            <a:lvl1pPr>
              <a:defRPr>
                <a:solidFill>
                  <a:schemeClr val="tx1"/>
                </a:solidFill>
                <a:latin typeface="Arial" panose="020B0604020202020204" pitchFamily="34" charset="0"/>
                <a:cs typeface="Arial" panose="020B0604020202020204" pitchFamily="34" charset="0"/>
              </a:defRPr>
            </a:lvl1p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1490957" y="1825625"/>
            <a:ext cx="7788509" cy="4351338"/>
          </a:xfrm>
        </p:spPr>
        <p:txBody>
          <a:bodyPr/>
          <a:lstStyle>
            <a:lvl1pPr marL="228600" indent="-228600">
              <a:buClr>
                <a:srgbClr val="00B050"/>
              </a:buClr>
              <a:buSzPct val="100000"/>
              <a:buFont typeface="Calibri" panose="020F0502020204030204" pitchFamily="34" charset="0"/>
              <a:buChar char="•"/>
              <a:defRPr baseline="0">
                <a:solidFill>
                  <a:schemeClr val="tx1"/>
                </a:solidFill>
                <a:latin typeface="Arial" panose="020B0604020202020204" pitchFamily="34" charset="0"/>
                <a:cs typeface="Arial" panose="020B0604020202020204" pitchFamily="34" charset="0"/>
              </a:defRPr>
            </a:lvl1pPr>
            <a:lvl2pPr marL="685800" indent="-228600">
              <a:buClr>
                <a:srgbClr val="00B050"/>
              </a:buClr>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buClr>
                <a:srgbClr val="00B050"/>
              </a:buClr>
              <a:buSzPct val="100000"/>
              <a:buFont typeface="Calibri" panose="020F050202020403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buClr>
                <a:srgbClr val="00B050"/>
              </a:buClr>
              <a:buSzPct val="100000"/>
              <a:buFont typeface="Calibri" panose="020F0502020204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buClr>
                <a:srgbClr val="00B050"/>
              </a:buClr>
              <a:buSzPct val="100000"/>
              <a:buFont typeface="Calibri" panose="020F0502020204030204" pitchFamily="34" charset="0"/>
              <a:buChar char="•"/>
              <a:defRPr>
                <a:solidFill>
                  <a:schemeClr val="tx1"/>
                </a:solidFill>
                <a:latin typeface="Arial" panose="020B0604020202020204" pitchFamily="34" charset="0"/>
                <a:cs typeface="Arial" panose="020B0604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hasCustomPrompt="1"/>
          </p:nvPr>
        </p:nvSpPr>
        <p:spPr>
          <a:xfrm>
            <a:off x="9392355" y="776963"/>
            <a:ext cx="2160000" cy="5400000"/>
          </a:xfrm>
        </p:spPr>
        <p:txBody>
          <a:bodyPr/>
          <a:lstStyle>
            <a:lvl1pPr marL="0" indent="0">
              <a:buClr>
                <a:srgbClr val="00B050"/>
              </a:buClr>
              <a:buFont typeface="Calibri" panose="020F0502020204030204" pitchFamily="34" charset="0"/>
              <a:buNone/>
              <a:defRPr>
                <a:solidFill>
                  <a:schemeClr val="tx1"/>
                </a:solidFill>
                <a:latin typeface="Arial" panose="020B0604020202020204" pitchFamily="34" charset="0"/>
                <a:cs typeface="Arial" panose="020B0604020202020204" pitchFamily="34" charset="0"/>
              </a:defRPr>
            </a:lvl1pPr>
            <a:lvl2pPr marL="685800" indent="-228600">
              <a:buClr>
                <a:srgbClr val="00B050"/>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2pPr>
            <a:lvl3pPr marL="1143000" indent="-228600">
              <a:buClr>
                <a:srgbClr val="00B050"/>
              </a:buClr>
              <a:buFont typeface="Calibri" panose="020F0502020204030204" pitchFamily="34" charset="0"/>
              <a:buChar char="•"/>
              <a:defRPr>
                <a:solidFill>
                  <a:schemeClr val="bg1"/>
                </a:solidFill>
                <a:latin typeface="Arial" panose="020B0604020202020204" pitchFamily="34" charset="0"/>
                <a:cs typeface="Arial" panose="020B0604020202020204" pitchFamily="34" charset="0"/>
              </a:defRPr>
            </a:lvl3pPr>
            <a:lvl4pPr marL="1600200" indent="-228600">
              <a:buClr>
                <a:srgbClr val="00B050"/>
              </a:buClr>
              <a:buFont typeface="Calibri" panose="020F0502020204030204" pitchFamily="34" charset="0"/>
              <a:buChar char="•"/>
              <a:defRPr>
                <a:solidFill>
                  <a:schemeClr val="bg1"/>
                </a:solidFill>
                <a:latin typeface="Arial" panose="020B0604020202020204" pitchFamily="34" charset="0"/>
                <a:cs typeface="Arial" panose="020B0604020202020204" pitchFamily="34" charset="0"/>
              </a:defRPr>
            </a:lvl4pPr>
            <a:lvl5pPr marL="2057400" indent="-228600">
              <a:buClr>
                <a:srgbClr val="00B050"/>
              </a:buClr>
              <a:buFont typeface="Calibri" panose="020F0502020204030204" pitchFamily="34" charset="0"/>
              <a:buChar char="•"/>
              <a:defRPr>
                <a:solidFill>
                  <a:schemeClr val="bg1"/>
                </a:solidFill>
                <a:latin typeface="Arial" panose="020B0604020202020204" pitchFamily="34" charset="0"/>
                <a:cs typeface="Arial" panose="020B0604020202020204" pitchFamily="34" charset="0"/>
              </a:defRPr>
            </a:lvl5pPr>
          </a:lstStyle>
          <a:p>
            <a:pPr lvl="0"/>
            <a:r>
              <a:rPr lang="sv-SE" dirty="0"/>
              <a:t>Plats för bild</a:t>
            </a:r>
          </a:p>
        </p:txBody>
      </p:sp>
      <p:sp>
        <p:nvSpPr>
          <p:cNvPr id="5" name="Platshållare för datum 4"/>
          <p:cNvSpPr>
            <a:spLocks noGrp="1"/>
          </p:cNvSpPr>
          <p:nvPr>
            <p:ph type="dt" sz="half" idx="10"/>
          </p:nvPr>
        </p:nvSpPr>
        <p:spPr>
          <a:xfrm>
            <a:off x="982132" y="6356350"/>
            <a:ext cx="2599267" cy="365125"/>
          </a:xfrm>
        </p:spPr>
        <p:txBody>
          <a:bodyPr/>
          <a:lstStyle/>
          <a:p>
            <a:fld id="{DEAC3C0D-3EEA-4F4A-94A6-CE9A09CD647B}" type="datetimeFigureOut">
              <a:rPr lang="sv-SE" smtClean="0"/>
              <a:t>2025-02-06</a:t>
            </a:fld>
            <a:endParaRPr lang="sv-SE"/>
          </a:p>
        </p:txBody>
      </p:sp>
      <p:sp>
        <p:nvSpPr>
          <p:cNvPr id="6" name="Platshållare för sidfot 5"/>
          <p:cNvSpPr>
            <a:spLocks noGrp="1"/>
          </p:cNvSpPr>
          <p:nvPr>
            <p:ph type="ftr" sz="quarter" idx="11"/>
          </p:nvPr>
        </p:nvSpPr>
        <p:spPr/>
        <p:txBody>
          <a:bodyPr/>
          <a:lstStyle/>
          <a:p>
            <a:r>
              <a:rPr lang="sv-SE" dirty="0"/>
              <a:t>www.brukshundklubben.se</a:t>
            </a:r>
          </a:p>
        </p:txBody>
      </p:sp>
      <p:sp>
        <p:nvSpPr>
          <p:cNvPr id="7" name="Platshållare för bildnummer 6"/>
          <p:cNvSpPr>
            <a:spLocks noGrp="1"/>
          </p:cNvSpPr>
          <p:nvPr>
            <p:ph type="sldNum" sz="quarter" idx="12"/>
          </p:nvPr>
        </p:nvSpPr>
        <p:spPr/>
        <p:txBody>
          <a:bodyPr/>
          <a:lstStyle/>
          <a:p>
            <a:fld id="{52E63F3B-757C-4712-AFC4-69BC9CCF8590}" type="slidenum">
              <a:rPr lang="sv-SE" smtClean="0"/>
              <a:t>‹#›</a:t>
            </a:fld>
            <a:endParaRPr lang="sv-SE"/>
          </a:p>
        </p:txBody>
      </p:sp>
    </p:spTree>
    <p:extLst>
      <p:ext uri="{BB962C8B-B14F-4D97-AF65-F5344CB8AC3E}">
        <p14:creationId xmlns:p14="http://schemas.microsoft.com/office/powerpoint/2010/main" val="377634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1474236" y="365125"/>
            <a:ext cx="9881151"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1474236" y="1681163"/>
            <a:ext cx="487057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1474236" y="2505075"/>
            <a:ext cx="4870579"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410130" y="1681163"/>
            <a:ext cx="494525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410130" y="2505075"/>
            <a:ext cx="494525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DEAC3C0D-3EEA-4F4A-94A6-CE9A09CD647B}" type="datetimeFigureOut">
              <a:rPr lang="sv-SE" smtClean="0"/>
              <a:t>2025-02-06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52E63F3B-757C-4712-AFC4-69BC9CCF8590}" type="slidenum">
              <a:rPr lang="sv-SE" smtClean="0"/>
              <a:t>‹#›</a:t>
            </a:fld>
            <a:endParaRPr lang="sv-SE"/>
          </a:p>
        </p:txBody>
      </p:sp>
    </p:spTree>
    <p:extLst>
      <p:ext uri="{BB962C8B-B14F-4D97-AF65-F5344CB8AC3E}">
        <p14:creationId xmlns:p14="http://schemas.microsoft.com/office/powerpoint/2010/main" val="3856550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1474236" y="365125"/>
            <a:ext cx="9879563" cy="1325563"/>
          </a:xfrm>
        </p:spPr>
        <p:txBody>
          <a:bodyPr/>
          <a:lstStyle/>
          <a:p>
            <a:r>
              <a:rPr lang="sv-SE"/>
              <a:t>Klicka här för att ändra mall för rubrikformat</a:t>
            </a:r>
          </a:p>
        </p:txBody>
      </p:sp>
      <p:sp>
        <p:nvSpPr>
          <p:cNvPr id="3" name="Platshållare för datum 2"/>
          <p:cNvSpPr>
            <a:spLocks noGrp="1"/>
          </p:cNvSpPr>
          <p:nvPr>
            <p:ph type="dt" sz="half" idx="10"/>
          </p:nvPr>
        </p:nvSpPr>
        <p:spPr/>
        <p:txBody>
          <a:bodyPr/>
          <a:lstStyle/>
          <a:p>
            <a:fld id="{DEAC3C0D-3EEA-4F4A-94A6-CE9A09CD647B}" type="datetimeFigureOut">
              <a:rPr lang="sv-SE" smtClean="0"/>
              <a:t>2025-02-06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52E63F3B-757C-4712-AFC4-69BC9CCF8590}" type="slidenum">
              <a:rPr lang="sv-SE" smtClean="0"/>
              <a:t>‹#›</a:t>
            </a:fld>
            <a:endParaRPr lang="sv-SE"/>
          </a:p>
        </p:txBody>
      </p:sp>
    </p:spTree>
    <p:extLst>
      <p:ext uri="{BB962C8B-B14F-4D97-AF65-F5344CB8AC3E}">
        <p14:creationId xmlns:p14="http://schemas.microsoft.com/office/powerpoint/2010/main" val="3327575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EAC3C0D-3EEA-4F4A-94A6-CE9A09CD647B}" type="datetimeFigureOut">
              <a:rPr lang="sv-SE" smtClean="0"/>
              <a:t>2025-02-06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52E63F3B-757C-4712-AFC4-69BC9CCF8590}" type="slidenum">
              <a:rPr lang="sv-SE" smtClean="0"/>
              <a:t>‹#›</a:t>
            </a:fld>
            <a:endParaRPr lang="sv-SE"/>
          </a:p>
        </p:txBody>
      </p:sp>
    </p:spTree>
    <p:extLst>
      <p:ext uri="{BB962C8B-B14F-4D97-AF65-F5344CB8AC3E}">
        <p14:creationId xmlns:p14="http://schemas.microsoft.com/office/powerpoint/2010/main" val="2101977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1474236" y="365125"/>
            <a:ext cx="9879563" cy="1325563"/>
          </a:xfrm>
        </p:spPr>
        <p:txBody>
          <a:bodyPr/>
          <a:lstStyle/>
          <a:p>
            <a:r>
              <a:rPr lang="sv-SE"/>
              <a:t>Klicka här för att ändra mall för rubrikformat</a:t>
            </a:r>
          </a:p>
        </p:txBody>
      </p:sp>
      <p:sp>
        <p:nvSpPr>
          <p:cNvPr id="3" name="Platshållare för lodrät text 2"/>
          <p:cNvSpPr>
            <a:spLocks noGrp="1"/>
          </p:cNvSpPr>
          <p:nvPr>
            <p:ph type="body" orient="vert" idx="1"/>
          </p:nvPr>
        </p:nvSpPr>
        <p:spPr>
          <a:xfrm>
            <a:off x="1474236" y="1825625"/>
            <a:ext cx="9879564" cy="43513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EAC3C0D-3EEA-4F4A-94A6-CE9A09CD647B}" type="datetimeFigureOut">
              <a:rPr lang="sv-SE" smtClean="0"/>
              <a:t>2025-02-06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2E63F3B-757C-4712-AFC4-69BC9CCF8590}" type="slidenum">
              <a:rPr lang="sv-SE" smtClean="0"/>
              <a:t>‹#›</a:t>
            </a:fld>
            <a:endParaRPr lang="sv-SE"/>
          </a:p>
        </p:txBody>
      </p:sp>
    </p:spTree>
    <p:extLst>
      <p:ext uri="{BB962C8B-B14F-4D97-AF65-F5344CB8AC3E}">
        <p14:creationId xmlns:p14="http://schemas.microsoft.com/office/powerpoint/2010/main" val="1513910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1501422" y="365125"/>
            <a:ext cx="7071078"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EAC3C0D-3EEA-4F4A-94A6-CE9A09CD647B}" type="datetimeFigureOut">
              <a:rPr lang="sv-SE" smtClean="0"/>
              <a:t>2025-02-06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2E63F3B-757C-4712-AFC4-69BC9CCF8590}" type="slidenum">
              <a:rPr lang="sv-SE" smtClean="0"/>
              <a:t>‹#›</a:t>
            </a:fld>
            <a:endParaRPr lang="sv-SE"/>
          </a:p>
        </p:txBody>
      </p:sp>
    </p:spTree>
    <p:extLst>
      <p:ext uri="{BB962C8B-B14F-4D97-AF65-F5344CB8AC3E}">
        <p14:creationId xmlns:p14="http://schemas.microsoft.com/office/powerpoint/2010/main" val="2758609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74236" y="365125"/>
            <a:ext cx="9879563" cy="1325563"/>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1474236" y="1825625"/>
            <a:ext cx="9879563"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AC3C0D-3EEA-4F4A-94A6-CE9A09CD647B}" type="datetimeFigureOut">
              <a:rPr lang="sv-SE" smtClean="0"/>
              <a:t>2025-02-06</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E63F3B-757C-4712-AFC4-69BC9CCF8590}" type="slidenum">
              <a:rPr lang="sv-SE" smtClean="0"/>
              <a:t>‹#›</a:t>
            </a:fld>
            <a:endParaRPr lang="sv-SE"/>
          </a:p>
        </p:txBody>
      </p:sp>
      <p:pic>
        <p:nvPicPr>
          <p:cNvPr id="9" name="Bildobjekt 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39812" y="477892"/>
            <a:ext cx="996776" cy="996776"/>
          </a:xfrm>
          <a:prstGeom prst="rect">
            <a:avLst/>
          </a:prstGeom>
        </p:spPr>
      </p:pic>
    </p:spTree>
    <p:extLst>
      <p:ext uri="{BB962C8B-B14F-4D97-AF65-F5344CB8AC3E}">
        <p14:creationId xmlns:p14="http://schemas.microsoft.com/office/powerpoint/2010/main" val="2695256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8" r:id="rId7"/>
    <p:sldLayoutId id="2147483659" r:id="rId8"/>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B050"/>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B05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B05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B05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B05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a:t>Svenska Brukshundklubben</a:t>
            </a:r>
            <a:endParaRPr lang="sv-SE" dirty="0"/>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1745" y="1933459"/>
            <a:ext cx="2968506" cy="2968506"/>
          </a:xfrm>
          <a:prstGeom prst="rect">
            <a:avLst/>
          </a:prstGeom>
        </p:spPr>
      </p:pic>
      <p:sp>
        <p:nvSpPr>
          <p:cNvPr id="14" name="textruta 13"/>
          <p:cNvSpPr txBox="1"/>
          <p:nvPr/>
        </p:nvSpPr>
        <p:spPr>
          <a:xfrm>
            <a:off x="2190042" y="5291632"/>
            <a:ext cx="7811911" cy="461665"/>
          </a:xfrm>
          <a:prstGeom prst="rect">
            <a:avLst/>
          </a:prstGeom>
          <a:noFill/>
        </p:spPr>
        <p:txBody>
          <a:bodyPr wrap="square" lIns="91440" tIns="45720" rIns="91440" bIns="45720" rtlCol="0" anchor="t">
            <a:spAutoFit/>
          </a:bodyPr>
          <a:lstStyle/>
          <a:p>
            <a:pPr algn="ctr"/>
            <a:r>
              <a:rPr lang="sv-SE" sz="2400" b="1" dirty="0">
                <a:latin typeface="Arial"/>
                <a:cs typeface="Arial"/>
              </a:rPr>
              <a:t>SBK Tävling  - Tävlingssekreterare </a:t>
            </a:r>
          </a:p>
        </p:txBody>
      </p:sp>
    </p:spTree>
    <p:extLst>
      <p:ext uri="{BB962C8B-B14F-4D97-AF65-F5344CB8AC3E}">
        <p14:creationId xmlns:p14="http://schemas.microsoft.com/office/powerpoint/2010/main" val="3220279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ubrik 18"/>
          <p:cNvSpPr>
            <a:spLocks noGrp="1"/>
          </p:cNvSpPr>
          <p:nvPr>
            <p:ph type="title"/>
          </p:nvPr>
        </p:nvSpPr>
        <p:spPr>
          <a:xfrm>
            <a:off x="1421947" y="123586"/>
            <a:ext cx="7788508" cy="1325563"/>
          </a:xfrm>
        </p:spPr>
        <p:txBody>
          <a:bodyPr/>
          <a:lstStyle/>
          <a:p>
            <a:r>
              <a:rPr lang="sv-SE" dirty="0"/>
              <a:t>Administrera tävling</a:t>
            </a:r>
          </a:p>
        </p:txBody>
      </p:sp>
      <p:sp>
        <p:nvSpPr>
          <p:cNvPr id="2" name="Platshållare för innehåll 19">
            <a:extLst>
              <a:ext uri="{FF2B5EF4-FFF2-40B4-BE49-F238E27FC236}">
                <a16:creationId xmlns:a16="http://schemas.microsoft.com/office/drawing/2014/main" id="{07287201-F1DC-15EE-3707-314E02E19EC4}"/>
              </a:ext>
            </a:extLst>
          </p:cNvPr>
          <p:cNvSpPr>
            <a:spLocks noGrp="1"/>
          </p:cNvSpPr>
          <p:nvPr>
            <p:ph sz="half" idx="1"/>
          </p:nvPr>
        </p:nvSpPr>
        <p:spPr>
          <a:xfrm>
            <a:off x="229654" y="1642735"/>
            <a:ext cx="5091291" cy="637397"/>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0" indent="0">
              <a:buNone/>
            </a:pPr>
            <a:r>
              <a:rPr lang="sv-SE" sz="1800" dirty="0"/>
              <a:t>Fyll i information till inbjudan och PM eller Klicka i rutorna ”Lägg till inbjudan” och ”Bifoga PM” för att ladda upp färdiga PDF-filer</a:t>
            </a:r>
          </a:p>
          <a:p>
            <a:endParaRPr lang="sv-SE" dirty="0"/>
          </a:p>
          <a:p>
            <a:endParaRPr lang="sv-SE" dirty="0"/>
          </a:p>
        </p:txBody>
      </p:sp>
      <p:pic>
        <p:nvPicPr>
          <p:cNvPr id="4" name="Bildobjekt 3">
            <a:extLst>
              <a:ext uri="{FF2B5EF4-FFF2-40B4-BE49-F238E27FC236}">
                <a16:creationId xmlns:a16="http://schemas.microsoft.com/office/drawing/2014/main" id="{84EC8094-3E2F-F4C7-0620-614A6EF30148}"/>
              </a:ext>
            </a:extLst>
          </p:cNvPr>
          <p:cNvPicPr>
            <a:picLocks noChangeAspect="1"/>
          </p:cNvPicPr>
          <p:nvPr/>
        </p:nvPicPr>
        <p:blipFill>
          <a:blip r:embed="rId2"/>
          <a:srcRect l="19672" t="9505" r="16065" b="7771"/>
          <a:stretch/>
        </p:blipFill>
        <p:spPr>
          <a:xfrm>
            <a:off x="0" y="2775683"/>
            <a:ext cx="5550601" cy="4019157"/>
          </a:xfrm>
          <a:prstGeom prst="rect">
            <a:avLst/>
          </a:prstGeom>
        </p:spPr>
      </p:pic>
      <p:pic>
        <p:nvPicPr>
          <p:cNvPr id="6" name="Bildobjekt 5">
            <a:extLst>
              <a:ext uri="{FF2B5EF4-FFF2-40B4-BE49-F238E27FC236}">
                <a16:creationId xmlns:a16="http://schemas.microsoft.com/office/drawing/2014/main" id="{9DDCA323-5811-5C65-24A3-56E89B2158CD}"/>
              </a:ext>
            </a:extLst>
          </p:cNvPr>
          <p:cNvPicPr>
            <a:picLocks noChangeAspect="1"/>
          </p:cNvPicPr>
          <p:nvPr/>
        </p:nvPicPr>
        <p:blipFill>
          <a:blip r:embed="rId3"/>
          <a:srcRect l="21810" t="10596" r="16567" b="10484"/>
          <a:stretch/>
        </p:blipFill>
        <p:spPr>
          <a:xfrm>
            <a:off x="5481942" y="1777931"/>
            <a:ext cx="6710058" cy="4833905"/>
          </a:xfrm>
          <a:prstGeom prst="rect">
            <a:avLst/>
          </a:prstGeom>
        </p:spPr>
      </p:pic>
      <p:cxnSp>
        <p:nvCxnSpPr>
          <p:cNvPr id="8" name="Rak pilkoppling 7">
            <a:extLst>
              <a:ext uri="{FF2B5EF4-FFF2-40B4-BE49-F238E27FC236}">
                <a16:creationId xmlns:a16="http://schemas.microsoft.com/office/drawing/2014/main" id="{3C0177FA-2B4C-0E91-7781-EE2824F34638}"/>
              </a:ext>
            </a:extLst>
          </p:cNvPr>
          <p:cNvCxnSpPr>
            <a:cxnSpLocks/>
          </p:cNvCxnSpPr>
          <p:nvPr/>
        </p:nvCxnSpPr>
        <p:spPr>
          <a:xfrm>
            <a:off x="2511782" y="2217988"/>
            <a:ext cx="3097106" cy="40230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Rak pilkoppling 8">
            <a:extLst>
              <a:ext uri="{FF2B5EF4-FFF2-40B4-BE49-F238E27FC236}">
                <a16:creationId xmlns:a16="http://schemas.microsoft.com/office/drawing/2014/main" id="{12E076DA-17B7-A87B-2CE6-27C0CC32BEC1}"/>
              </a:ext>
            </a:extLst>
          </p:cNvPr>
          <p:cNvCxnSpPr>
            <a:cxnSpLocks/>
          </p:cNvCxnSpPr>
          <p:nvPr/>
        </p:nvCxnSpPr>
        <p:spPr>
          <a:xfrm flipH="1">
            <a:off x="656565" y="2217988"/>
            <a:ext cx="1589485" cy="36235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2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02A066-86FD-AB7A-435D-99E5321FDAE8}"/>
              </a:ext>
            </a:extLst>
          </p:cNvPr>
          <p:cNvSpPr>
            <a:spLocks noGrp="1"/>
          </p:cNvSpPr>
          <p:nvPr>
            <p:ph type="title"/>
          </p:nvPr>
        </p:nvSpPr>
        <p:spPr/>
        <p:txBody>
          <a:bodyPr/>
          <a:lstStyle/>
          <a:p>
            <a:r>
              <a:rPr lang="sv-SE" dirty="0"/>
              <a:t>Administrera tävling</a:t>
            </a:r>
          </a:p>
        </p:txBody>
      </p:sp>
      <p:pic>
        <p:nvPicPr>
          <p:cNvPr id="10" name="Platshållare för innehåll 9">
            <a:extLst>
              <a:ext uri="{FF2B5EF4-FFF2-40B4-BE49-F238E27FC236}">
                <a16:creationId xmlns:a16="http://schemas.microsoft.com/office/drawing/2014/main" id="{8A2A8832-4861-B79C-C98C-2B98E6A96347}"/>
              </a:ext>
            </a:extLst>
          </p:cNvPr>
          <p:cNvPicPr>
            <a:picLocks noGrp="1" noChangeAspect="1"/>
          </p:cNvPicPr>
          <p:nvPr>
            <p:ph sz="half" idx="1"/>
          </p:nvPr>
        </p:nvPicPr>
        <p:blipFill>
          <a:blip r:embed="rId2"/>
          <a:srcRect l="24964" t="14119" r="15934" b="32324"/>
          <a:stretch/>
        </p:blipFill>
        <p:spPr>
          <a:xfrm>
            <a:off x="6096000" y="3761930"/>
            <a:ext cx="6074031" cy="3096070"/>
          </a:xfrm>
        </p:spPr>
      </p:pic>
      <p:pic>
        <p:nvPicPr>
          <p:cNvPr id="6" name="Bildobjekt 5">
            <a:extLst>
              <a:ext uri="{FF2B5EF4-FFF2-40B4-BE49-F238E27FC236}">
                <a16:creationId xmlns:a16="http://schemas.microsoft.com/office/drawing/2014/main" id="{F1F912D4-8D1B-7EF6-2EC3-7467CF425BDB}"/>
              </a:ext>
            </a:extLst>
          </p:cNvPr>
          <p:cNvPicPr>
            <a:picLocks noChangeAspect="1"/>
          </p:cNvPicPr>
          <p:nvPr/>
        </p:nvPicPr>
        <p:blipFill>
          <a:blip r:embed="rId3"/>
          <a:srcRect l="25234" t="13188" r="14375" b="11329"/>
          <a:stretch/>
        </p:blipFill>
        <p:spPr>
          <a:xfrm>
            <a:off x="0" y="2865559"/>
            <a:ext cx="5545726" cy="3899047"/>
          </a:xfrm>
          <a:prstGeom prst="rect">
            <a:avLst/>
          </a:prstGeom>
        </p:spPr>
      </p:pic>
      <p:pic>
        <p:nvPicPr>
          <p:cNvPr id="8" name="Bildobjekt 7">
            <a:extLst>
              <a:ext uri="{FF2B5EF4-FFF2-40B4-BE49-F238E27FC236}">
                <a16:creationId xmlns:a16="http://schemas.microsoft.com/office/drawing/2014/main" id="{56022E3A-A266-A5E5-72E4-00F302CE01D8}"/>
              </a:ext>
            </a:extLst>
          </p:cNvPr>
          <p:cNvPicPr>
            <a:picLocks noChangeAspect="1"/>
          </p:cNvPicPr>
          <p:nvPr/>
        </p:nvPicPr>
        <p:blipFill>
          <a:blip r:embed="rId4"/>
          <a:srcRect l="34094" t="37050" r="33353" b="32373"/>
          <a:stretch/>
        </p:blipFill>
        <p:spPr>
          <a:xfrm>
            <a:off x="3379101" y="2434149"/>
            <a:ext cx="2590379" cy="1368561"/>
          </a:xfrm>
          <a:prstGeom prst="rect">
            <a:avLst/>
          </a:prstGeom>
        </p:spPr>
      </p:pic>
      <p:sp>
        <p:nvSpPr>
          <p:cNvPr id="11" name="Platshållare för innehåll 19">
            <a:extLst>
              <a:ext uri="{FF2B5EF4-FFF2-40B4-BE49-F238E27FC236}">
                <a16:creationId xmlns:a16="http://schemas.microsoft.com/office/drawing/2014/main" id="{36AC50A3-C67F-4908-926C-97AA9EF0B7C7}"/>
              </a:ext>
            </a:extLst>
          </p:cNvPr>
          <p:cNvSpPr txBox="1">
            <a:spLocks/>
          </p:cNvSpPr>
          <p:nvPr/>
        </p:nvSpPr>
        <p:spPr>
          <a:xfrm>
            <a:off x="2912533" y="1492370"/>
            <a:ext cx="6645600" cy="589115"/>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rgbClr val="00B050"/>
              </a:buClr>
              <a:buSzPct val="100000"/>
              <a:buFont typeface="Calibri" panose="020F050202020403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B050"/>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Calibri" panose="020F0502020204030204" pitchFamily="34" charset="0"/>
              <a:buNone/>
            </a:pPr>
            <a:r>
              <a:rPr lang="sv-SE" sz="1900" dirty="0"/>
              <a:t>Under ”Redigera tävling” kan du välja att lägga till fler klasser. Gör på samma sätt som när du ansökte om tävlingen</a:t>
            </a:r>
          </a:p>
          <a:p>
            <a:endParaRPr lang="sv-SE" dirty="0"/>
          </a:p>
          <a:p>
            <a:endParaRPr lang="sv-SE" dirty="0"/>
          </a:p>
        </p:txBody>
      </p:sp>
      <p:sp>
        <p:nvSpPr>
          <p:cNvPr id="14" name="Pil: nedåt 13">
            <a:extLst>
              <a:ext uri="{FF2B5EF4-FFF2-40B4-BE49-F238E27FC236}">
                <a16:creationId xmlns:a16="http://schemas.microsoft.com/office/drawing/2014/main" id="{0E0E82D0-B8B0-E1CC-B933-2CE76135E43D}"/>
              </a:ext>
            </a:extLst>
          </p:cNvPr>
          <p:cNvSpPr/>
          <p:nvPr/>
        </p:nvSpPr>
        <p:spPr>
          <a:xfrm rot="2251351">
            <a:off x="1468186" y="4966766"/>
            <a:ext cx="225803" cy="68933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6" name="Rak pilkoppling 15">
            <a:extLst>
              <a:ext uri="{FF2B5EF4-FFF2-40B4-BE49-F238E27FC236}">
                <a16:creationId xmlns:a16="http://schemas.microsoft.com/office/drawing/2014/main" id="{323F613F-F730-F54C-BAAF-26FC0F4AA27B}"/>
              </a:ext>
            </a:extLst>
          </p:cNvPr>
          <p:cNvCxnSpPr/>
          <p:nvPr/>
        </p:nvCxnSpPr>
        <p:spPr>
          <a:xfrm flipV="1">
            <a:off x="1880558" y="3528204"/>
            <a:ext cx="2484408" cy="23550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Ellips 16">
            <a:extLst>
              <a:ext uri="{FF2B5EF4-FFF2-40B4-BE49-F238E27FC236}">
                <a16:creationId xmlns:a16="http://schemas.microsoft.com/office/drawing/2014/main" id="{9875BBEC-B3A0-7E6C-20A6-11FA287F786B}"/>
              </a:ext>
            </a:extLst>
          </p:cNvPr>
          <p:cNvSpPr/>
          <p:nvPr/>
        </p:nvSpPr>
        <p:spPr>
          <a:xfrm>
            <a:off x="8074325" y="5357004"/>
            <a:ext cx="1205142" cy="43994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94940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ubrik 18"/>
          <p:cNvSpPr>
            <a:spLocks noGrp="1"/>
          </p:cNvSpPr>
          <p:nvPr>
            <p:ph type="title"/>
          </p:nvPr>
        </p:nvSpPr>
        <p:spPr/>
        <p:txBody>
          <a:bodyPr/>
          <a:lstStyle/>
          <a:p>
            <a:r>
              <a:rPr lang="sv-SE" dirty="0"/>
              <a:t>Administrera tävling</a:t>
            </a:r>
          </a:p>
        </p:txBody>
      </p:sp>
      <p:sp>
        <p:nvSpPr>
          <p:cNvPr id="20" name="Platshållare för innehåll 19"/>
          <p:cNvSpPr>
            <a:spLocks noGrp="1"/>
          </p:cNvSpPr>
          <p:nvPr>
            <p:ph sz="half" idx="1"/>
          </p:nvPr>
        </p:nvSpPr>
        <p:spPr>
          <a:xfrm>
            <a:off x="703630" y="1527582"/>
            <a:ext cx="10865003" cy="999350"/>
          </a:xfrm>
        </p:spPr>
        <p:txBody>
          <a:bodyPr>
            <a:normAutofit/>
          </a:bodyPr>
          <a:lstStyle/>
          <a:p>
            <a:pPr marL="0" indent="0">
              <a:buNone/>
            </a:pPr>
            <a:r>
              <a:rPr lang="sv-SE" sz="2000" dirty="0"/>
              <a:t>När tävlingen har fått anmälningar så kan du kontrollera betalningar under Ekonomi i menyn till höger. Här får du upp betalningar till alla tävlingar hos alla klubbar så sök på din tävlings namn i sökrutan för att få upp relevanta betalningar</a:t>
            </a:r>
          </a:p>
        </p:txBody>
      </p:sp>
      <p:pic>
        <p:nvPicPr>
          <p:cNvPr id="7" name="Bildobjekt 6">
            <a:extLst>
              <a:ext uri="{FF2B5EF4-FFF2-40B4-BE49-F238E27FC236}">
                <a16:creationId xmlns:a16="http://schemas.microsoft.com/office/drawing/2014/main" id="{4C806613-534B-F16A-FE46-211F95AF2218}"/>
              </a:ext>
            </a:extLst>
          </p:cNvPr>
          <p:cNvPicPr>
            <a:picLocks noChangeAspect="1"/>
          </p:cNvPicPr>
          <p:nvPr/>
        </p:nvPicPr>
        <p:blipFill>
          <a:blip r:embed="rId2"/>
          <a:stretch>
            <a:fillRect/>
          </a:stretch>
        </p:blipFill>
        <p:spPr>
          <a:xfrm>
            <a:off x="703630" y="2481212"/>
            <a:ext cx="5990909" cy="2507406"/>
          </a:xfrm>
          <a:prstGeom prst="rect">
            <a:avLst/>
          </a:prstGeom>
        </p:spPr>
      </p:pic>
      <p:pic>
        <p:nvPicPr>
          <p:cNvPr id="3" name="Bildobjekt 2">
            <a:extLst>
              <a:ext uri="{FF2B5EF4-FFF2-40B4-BE49-F238E27FC236}">
                <a16:creationId xmlns:a16="http://schemas.microsoft.com/office/drawing/2014/main" id="{DA976AA5-EFF8-E0B0-79D4-65571B0BE448}"/>
              </a:ext>
            </a:extLst>
          </p:cNvPr>
          <p:cNvPicPr>
            <a:picLocks noChangeAspect="1"/>
          </p:cNvPicPr>
          <p:nvPr/>
        </p:nvPicPr>
        <p:blipFill>
          <a:blip r:embed="rId3"/>
          <a:stretch>
            <a:fillRect/>
          </a:stretch>
        </p:blipFill>
        <p:spPr>
          <a:xfrm>
            <a:off x="8329305" y="2185965"/>
            <a:ext cx="2896004" cy="2848373"/>
          </a:xfrm>
          <a:prstGeom prst="rect">
            <a:avLst/>
          </a:prstGeom>
        </p:spPr>
      </p:pic>
      <p:sp>
        <p:nvSpPr>
          <p:cNvPr id="4" name="Platshållare för innehåll 19">
            <a:extLst>
              <a:ext uri="{FF2B5EF4-FFF2-40B4-BE49-F238E27FC236}">
                <a16:creationId xmlns:a16="http://schemas.microsoft.com/office/drawing/2014/main" id="{3C4CD229-53CE-DAD5-6A5D-74650ECFA469}"/>
              </a:ext>
            </a:extLst>
          </p:cNvPr>
          <p:cNvSpPr txBox="1">
            <a:spLocks/>
          </p:cNvSpPr>
          <p:nvPr/>
        </p:nvSpPr>
        <p:spPr>
          <a:xfrm>
            <a:off x="365252" y="5111871"/>
            <a:ext cx="11461496" cy="13345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B050"/>
              </a:buClr>
              <a:buSzPct val="100000"/>
              <a:buFont typeface="Calibri" panose="020F050202020403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B050"/>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alibri" panose="020F0502020204030204" pitchFamily="34" charset="0"/>
              <a:buNone/>
            </a:pPr>
            <a:r>
              <a:rPr lang="sv-SE" sz="2000" dirty="0"/>
              <a:t>Du ska också kontrollera i anmälningslistan, på tävlingens sida, att alla ekipage har en grön bock. Den gröna bocken betyder att starten är betald. Rött kryss betyder att betalningen kan vara gjord manuellt med giro eller </a:t>
            </a:r>
            <a:r>
              <a:rPr lang="sv-SE" sz="2000" dirty="0" err="1"/>
              <a:t>swish</a:t>
            </a:r>
            <a:r>
              <a:rPr lang="sv-SE" sz="2000" dirty="0"/>
              <a:t>. OBS! När du lägger till ekipage manuellt så kommer den gröna bocken automatiskt även om starten inte är betald än.</a:t>
            </a:r>
          </a:p>
        </p:txBody>
      </p:sp>
    </p:spTree>
    <p:extLst>
      <p:ext uri="{BB962C8B-B14F-4D97-AF65-F5344CB8AC3E}">
        <p14:creationId xmlns:p14="http://schemas.microsoft.com/office/powerpoint/2010/main" val="2003243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554AAC-23A9-674A-BF69-49ADBB0CAC84}"/>
              </a:ext>
            </a:extLst>
          </p:cNvPr>
          <p:cNvSpPr>
            <a:spLocks noGrp="1"/>
          </p:cNvSpPr>
          <p:nvPr>
            <p:ph type="title"/>
          </p:nvPr>
        </p:nvSpPr>
        <p:spPr/>
        <p:txBody>
          <a:bodyPr/>
          <a:lstStyle/>
          <a:p>
            <a:r>
              <a:rPr lang="sv-SE" dirty="0"/>
              <a:t>Administrera tävling</a:t>
            </a:r>
          </a:p>
        </p:txBody>
      </p:sp>
      <p:sp>
        <p:nvSpPr>
          <p:cNvPr id="3" name="Platshållare för innehåll 2">
            <a:extLst>
              <a:ext uri="{FF2B5EF4-FFF2-40B4-BE49-F238E27FC236}">
                <a16:creationId xmlns:a16="http://schemas.microsoft.com/office/drawing/2014/main" id="{76E7687B-8337-EF24-2AE0-2611B18BB946}"/>
              </a:ext>
            </a:extLst>
          </p:cNvPr>
          <p:cNvSpPr>
            <a:spLocks noGrp="1"/>
          </p:cNvSpPr>
          <p:nvPr>
            <p:ph sz="half" idx="1"/>
          </p:nvPr>
        </p:nvSpPr>
        <p:spPr>
          <a:xfrm>
            <a:off x="448965" y="1799312"/>
            <a:ext cx="6504727" cy="3873426"/>
          </a:xfrm>
        </p:spPr>
        <p:txBody>
          <a:bodyPr>
            <a:normAutofit/>
          </a:bodyPr>
          <a:lstStyle/>
          <a:p>
            <a:r>
              <a:rPr lang="sv-SE" sz="2000" dirty="0"/>
              <a:t>Du kan stryka ekipage i ekonomiöversikten</a:t>
            </a:r>
          </a:p>
          <a:p>
            <a:r>
              <a:rPr lang="sv-SE" sz="2000" dirty="0"/>
              <a:t>Kryssa i rutan i kolumnen ”markera” och välj sedan ”Återbetala” och anledning till strykning</a:t>
            </a:r>
          </a:p>
          <a:p>
            <a:r>
              <a:rPr lang="sv-SE" sz="2000" dirty="0"/>
              <a:t>Obetalda anmälningar hittar du längre ner på sidan, markera ekipaget i rutan under kolumnen ”markera” och tryck på knappen ”markera som betald” om betalningen har gjorts manuellt via giro eller </a:t>
            </a:r>
            <a:r>
              <a:rPr lang="sv-SE" sz="2000" dirty="0" err="1"/>
              <a:t>swish</a:t>
            </a:r>
            <a:r>
              <a:rPr lang="sv-SE" sz="2000" dirty="0"/>
              <a:t>.</a:t>
            </a:r>
          </a:p>
        </p:txBody>
      </p:sp>
      <p:pic>
        <p:nvPicPr>
          <p:cNvPr id="9" name="Bildobjekt 8">
            <a:extLst>
              <a:ext uri="{FF2B5EF4-FFF2-40B4-BE49-F238E27FC236}">
                <a16:creationId xmlns:a16="http://schemas.microsoft.com/office/drawing/2014/main" id="{CBD9F60E-6487-31F3-4A41-754BF60654AB}"/>
              </a:ext>
            </a:extLst>
          </p:cNvPr>
          <p:cNvPicPr>
            <a:picLocks noChangeAspect="1"/>
          </p:cNvPicPr>
          <p:nvPr/>
        </p:nvPicPr>
        <p:blipFill>
          <a:blip r:embed="rId2"/>
          <a:stretch>
            <a:fillRect/>
          </a:stretch>
        </p:blipFill>
        <p:spPr>
          <a:xfrm>
            <a:off x="6953692" y="1942583"/>
            <a:ext cx="5012199" cy="1793442"/>
          </a:xfrm>
          <a:prstGeom prst="rect">
            <a:avLst/>
          </a:prstGeom>
        </p:spPr>
      </p:pic>
      <p:pic>
        <p:nvPicPr>
          <p:cNvPr id="11" name="Bildobjekt 10">
            <a:extLst>
              <a:ext uri="{FF2B5EF4-FFF2-40B4-BE49-F238E27FC236}">
                <a16:creationId xmlns:a16="http://schemas.microsoft.com/office/drawing/2014/main" id="{08CF412B-42F2-79E7-8017-E9218E3E90AE}"/>
              </a:ext>
            </a:extLst>
          </p:cNvPr>
          <p:cNvPicPr>
            <a:picLocks noChangeAspect="1"/>
          </p:cNvPicPr>
          <p:nvPr/>
        </p:nvPicPr>
        <p:blipFill>
          <a:blip r:embed="rId3"/>
          <a:stretch>
            <a:fillRect/>
          </a:stretch>
        </p:blipFill>
        <p:spPr>
          <a:xfrm>
            <a:off x="1490959" y="4266397"/>
            <a:ext cx="8138160" cy="2378847"/>
          </a:xfrm>
          <a:prstGeom prst="rect">
            <a:avLst/>
          </a:prstGeom>
        </p:spPr>
      </p:pic>
      <p:cxnSp>
        <p:nvCxnSpPr>
          <p:cNvPr id="5" name="Rak pilkoppling 4">
            <a:extLst>
              <a:ext uri="{FF2B5EF4-FFF2-40B4-BE49-F238E27FC236}">
                <a16:creationId xmlns:a16="http://schemas.microsoft.com/office/drawing/2014/main" id="{1D860A8E-6C9C-1D09-91E7-4D93A53044F9}"/>
              </a:ext>
            </a:extLst>
          </p:cNvPr>
          <p:cNvCxnSpPr>
            <a:cxnSpLocks/>
          </p:cNvCxnSpPr>
          <p:nvPr/>
        </p:nvCxnSpPr>
        <p:spPr>
          <a:xfrm flipH="1">
            <a:off x="9629119" y="5624623"/>
            <a:ext cx="929011" cy="5422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Rak pilkoppling 7">
            <a:extLst>
              <a:ext uri="{FF2B5EF4-FFF2-40B4-BE49-F238E27FC236}">
                <a16:creationId xmlns:a16="http://schemas.microsoft.com/office/drawing/2014/main" id="{A6E45937-5D57-4F28-3A18-DD619823C835}"/>
              </a:ext>
            </a:extLst>
          </p:cNvPr>
          <p:cNvCxnSpPr>
            <a:cxnSpLocks/>
          </p:cNvCxnSpPr>
          <p:nvPr/>
        </p:nvCxnSpPr>
        <p:spPr>
          <a:xfrm flipH="1" flipV="1">
            <a:off x="9629118" y="4808658"/>
            <a:ext cx="929012" cy="6471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4700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6C10725-8455-03F1-7761-0A02F5B2BE07}"/>
              </a:ext>
            </a:extLst>
          </p:cNvPr>
          <p:cNvSpPr>
            <a:spLocks noGrp="1"/>
          </p:cNvSpPr>
          <p:nvPr>
            <p:ph sz="half" idx="1"/>
          </p:nvPr>
        </p:nvSpPr>
        <p:spPr>
          <a:xfrm>
            <a:off x="658515" y="1467582"/>
            <a:ext cx="11440039" cy="763802"/>
          </a:xfrm>
        </p:spPr>
        <p:txBody>
          <a:bodyPr>
            <a:normAutofit/>
          </a:bodyPr>
          <a:lstStyle/>
          <a:p>
            <a:pPr marL="0" indent="0" algn="ctr">
              <a:buNone/>
            </a:pPr>
            <a:r>
              <a:rPr lang="sv-SE" sz="2000" dirty="0"/>
              <a:t>Under fliken ”Domare och Funktionärer lägger du till auktoriserade  funktionärer. Gå  in på respektive klass och lägg till funktionär, undvik att använda ”Generella funktionärer”</a:t>
            </a:r>
          </a:p>
        </p:txBody>
      </p:sp>
      <p:sp>
        <p:nvSpPr>
          <p:cNvPr id="5" name="Rubrik 18">
            <a:extLst>
              <a:ext uri="{FF2B5EF4-FFF2-40B4-BE49-F238E27FC236}">
                <a16:creationId xmlns:a16="http://schemas.microsoft.com/office/drawing/2014/main" id="{F5CC6E4A-5DC8-36A2-EA40-586E5E5A2F74}"/>
              </a:ext>
            </a:extLst>
          </p:cNvPr>
          <p:cNvSpPr>
            <a:spLocks noGrp="1"/>
          </p:cNvSpPr>
          <p:nvPr>
            <p:ph type="title"/>
          </p:nvPr>
        </p:nvSpPr>
        <p:spPr>
          <a:xfrm>
            <a:off x="1421947" y="123586"/>
            <a:ext cx="7788508" cy="1325563"/>
          </a:xfrm>
        </p:spPr>
        <p:txBody>
          <a:bodyPr/>
          <a:lstStyle/>
          <a:p>
            <a:r>
              <a:rPr lang="sv-SE" dirty="0"/>
              <a:t>Administrera tävling</a:t>
            </a:r>
          </a:p>
        </p:txBody>
      </p:sp>
      <p:pic>
        <p:nvPicPr>
          <p:cNvPr id="7" name="Bildobjekt 6">
            <a:extLst>
              <a:ext uri="{FF2B5EF4-FFF2-40B4-BE49-F238E27FC236}">
                <a16:creationId xmlns:a16="http://schemas.microsoft.com/office/drawing/2014/main" id="{83FC2CFC-18EF-8FE1-5105-C7BBC56FA01F}"/>
              </a:ext>
            </a:extLst>
          </p:cNvPr>
          <p:cNvPicPr>
            <a:picLocks noChangeAspect="1"/>
          </p:cNvPicPr>
          <p:nvPr/>
        </p:nvPicPr>
        <p:blipFill>
          <a:blip r:embed="rId2"/>
          <a:srcRect l="25291" t="10595" r="14535" b="17914"/>
          <a:stretch/>
        </p:blipFill>
        <p:spPr>
          <a:xfrm>
            <a:off x="140900" y="2528994"/>
            <a:ext cx="4412403" cy="2948780"/>
          </a:xfrm>
          <a:prstGeom prst="rect">
            <a:avLst/>
          </a:prstGeom>
        </p:spPr>
      </p:pic>
      <p:pic>
        <p:nvPicPr>
          <p:cNvPr id="11" name="Bildobjekt 10">
            <a:extLst>
              <a:ext uri="{FF2B5EF4-FFF2-40B4-BE49-F238E27FC236}">
                <a16:creationId xmlns:a16="http://schemas.microsoft.com/office/drawing/2014/main" id="{47A45BBF-42C6-478F-7433-1EAE3B4844E3}"/>
              </a:ext>
            </a:extLst>
          </p:cNvPr>
          <p:cNvPicPr>
            <a:picLocks noChangeAspect="1"/>
          </p:cNvPicPr>
          <p:nvPr/>
        </p:nvPicPr>
        <p:blipFill>
          <a:blip r:embed="rId3"/>
          <a:srcRect l="24765" t="10638" r="16880" b="7037"/>
          <a:stretch/>
        </p:blipFill>
        <p:spPr>
          <a:xfrm>
            <a:off x="7243955" y="2464084"/>
            <a:ext cx="4736853" cy="3758890"/>
          </a:xfrm>
          <a:prstGeom prst="rect">
            <a:avLst/>
          </a:prstGeom>
        </p:spPr>
      </p:pic>
      <p:sp>
        <p:nvSpPr>
          <p:cNvPr id="12" name="Platshållare för innehåll 19">
            <a:extLst>
              <a:ext uri="{FF2B5EF4-FFF2-40B4-BE49-F238E27FC236}">
                <a16:creationId xmlns:a16="http://schemas.microsoft.com/office/drawing/2014/main" id="{1AAC9DF8-8A0C-A12F-170B-60B88B510C76}"/>
              </a:ext>
            </a:extLst>
          </p:cNvPr>
          <p:cNvSpPr txBox="1">
            <a:spLocks/>
          </p:cNvSpPr>
          <p:nvPr/>
        </p:nvSpPr>
        <p:spPr>
          <a:xfrm>
            <a:off x="4569274" y="2528994"/>
            <a:ext cx="2542448" cy="357637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00B050"/>
              </a:buClr>
              <a:buSzPct val="100000"/>
              <a:buFont typeface="Calibri" panose="020F050202020403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B050"/>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Calibri" panose="020F0502020204030204" pitchFamily="34" charset="0"/>
              <a:buNone/>
            </a:pPr>
            <a:r>
              <a:rPr lang="sv-SE" sz="2200" dirty="0"/>
              <a:t>Välj i rullisten vilken typ av funktionär du vill lägga till. </a:t>
            </a:r>
          </a:p>
          <a:p>
            <a:pPr marL="0" indent="0" algn="ctr">
              <a:buFont typeface="Calibri" panose="020F0502020204030204" pitchFamily="34" charset="0"/>
              <a:buNone/>
            </a:pPr>
            <a:endParaRPr lang="sv-SE" sz="2200" dirty="0"/>
          </a:p>
          <a:p>
            <a:pPr marL="0" indent="0" algn="ctr">
              <a:buFont typeface="Calibri" panose="020F0502020204030204" pitchFamily="34" charset="0"/>
              <a:buNone/>
            </a:pPr>
            <a:r>
              <a:rPr lang="sv-SE" sz="2200" dirty="0"/>
              <a:t>Då dyker en ny rullist upp och du kan välja rätt person.</a:t>
            </a:r>
          </a:p>
          <a:p>
            <a:pPr marL="0" indent="0" algn="ctr">
              <a:buFont typeface="Calibri" panose="020F0502020204030204" pitchFamily="34" charset="0"/>
              <a:buNone/>
            </a:pPr>
            <a:endParaRPr lang="sv-SE" sz="2200" dirty="0"/>
          </a:p>
          <a:p>
            <a:pPr marL="0" indent="0" algn="ctr">
              <a:buFont typeface="Calibri" panose="020F0502020204030204" pitchFamily="34" charset="0"/>
              <a:buNone/>
            </a:pPr>
            <a:r>
              <a:rPr lang="sv-SE" sz="2200" dirty="0"/>
              <a:t> När du lagt till domare, skrivare och TS trycker du på ”Spara funktionärer”</a:t>
            </a:r>
          </a:p>
          <a:p>
            <a:endParaRPr lang="sv-SE" dirty="0"/>
          </a:p>
        </p:txBody>
      </p:sp>
      <p:cxnSp>
        <p:nvCxnSpPr>
          <p:cNvPr id="14" name="Rak pilkoppling 13">
            <a:extLst>
              <a:ext uri="{FF2B5EF4-FFF2-40B4-BE49-F238E27FC236}">
                <a16:creationId xmlns:a16="http://schemas.microsoft.com/office/drawing/2014/main" id="{CB3C6574-4D75-5B18-CFE1-AAFC88B2568E}"/>
              </a:ext>
            </a:extLst>
          </p:cNvPr>
          <p:cNvCxnSpPr>
            <a:cxnSpLocks/>
          </p:cNvCxnSpPr>
          <p:nvPr/>
        </p:nvCxnSpPr>
        <p:spPr>
          <a:xfrm flipH="1">
            <a:off x="2760453" y="3217653"/>
            <a:ext cx="1940943" cy="14406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Rak pilkoppling 16">
            <a:extLst>
              <a:ext uri="{FF2B5EF4-FFF2-40B4-BE49-F238E27FC236}">
                <a16:creationId xmlns:a16="http://schemas.microsoft.com/office/drawing/2014/main" id="{9B1E5270-FED0-816A-FFF0-724302CCC596}"/>
              </a:ext>
            </a:extLst>
          </p:cNvPr>
          <p:cNvCxnSpPr>
            <a:cxnSpLocks/>
          </p:cNvCxnSpPr>
          <p:nvPr/>
        </p:nvCxnSpPr>
        <p:spPr>
          <a:xfrm>
            <a:off x="6987396" y="3985404"/>
            <a:ext cx="3191774" cy="379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Rak pilkoppling 17">
            <a:extLst>
              <a:ext uri="{FF2B5EF4-FFF2-40B4-BE49-F238E27FC236}">
                <a16:creationId xmlns:a16="http://schemas.microsoft.com/office/drawing/2014/main" id="{B1A437EB-21CA-B118-9BBE-D1999FD88F89}"/>
              </a:ext>
            </a:extLst>
          </p:cNvPr>
          <p:cNvCxnSpPr>
            <a:cxnSpLocks/>
          </p:cNvCxnSpPr>
          <p:nvPr/>
        </p:nvCxnSpPr>
        <p:spPr>
          <a:xfrm>
            <a:off x="6837095" y="5305245"/>
            <a:ext cx="681487" cy="390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1644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4D4C9ED-BB8C-722A-61B6-E178A63EA715}"/>
              </a:ext>
            </a:extLst>
          </p:cNvPr>
          <p:cNvSpPr>
            <a:spLocks noGrp="1"/>
          </p:cNvSpPr>
          <p:nvPr>
            <p:ph sz="half" idx="1"/>
          </p:nvPr>
        </p:nvSpPr>
        <p:spPr>
          <a:xfrm>
            <a:off x="994913" y="1308040"/>
            <a:ext cx="10810312" cy="1245379"/>
          </a:xfrm>
        </p:spPr>
        <p:txBody>
          <a:bodyPr/>
          <a:lstStyle/>
          <a:p>
            <a:pPr marL="0" indent="0" algn="ctr">
              <a:buNone/>
            </a:pPr>
            <a:r>
              <a:rPr lang="sv-SE" dirty="0"/>
              <a:t>Under fliken ”Klasser” kan du se anmälda ekipage och du kan manuellt lägga till ekipage med hjälp av hundens registreringsnummer. </a:t>
            </a:r>
          </a:p>
        </p:txBody>
      </p:sp>
      <p:sp>
        <p:nvSpPr>
          <p:cNvPr id="5" name="Rubrik 18">
            <a:extLst>
              <a:ext uri="{FF2B5EF4-FFF2-40B4-BE49-F238E27FC236}">
                <a16:creationId xmlns:a16="http://schemas.microsoft.com/office/drawing/2014/main" id="{395DB1D4-B766-D53A-3C06-6EFC7EEAD76A}"/>
              </a:ext>
            </a:extLst>
          </p:cNvPr>
          <p:cNvSpPr>
            <a:spLocks noGrp="1"/>
          </p:cNvSpPr>
          <p:nvPr>
            <p:ph type="title"/>
          </p:nvPr>
        </p:nvSpPr>
        <p:spPr>
          <a:xfrm>
            <a:off x="1421947" y="266207"/>
            <a:ext cx="7788508" cy="965772"/>
          </a:xfrm>
        </p:spPr>
        <p:txBody>
          <a:bodyPr/>
          <a:lstStyle/>
          <a:p>
            <a:r>
              <a:rPr lang="sv-SE" dirty="0"/>
              <a:t>Administrera tävling</a:t>
            </a:r>
          </a:p>
        </p:txBody>
      </p:sp>
      <p:pic>
        <p:nvPicPr>
          <p:cNvPr id="7" name="Bildobjekt 6">
            <a:extLst>
              <a:ext uri="{FF2B5EF4-FFF2-40B4-BE49-F238E27FC236}">
                <a16:creationId xmlns:a16="http://schemas.microsoft.com/office/drawing/2014/main" id="{2FCB6535-46CA-A176-CDA0-639BECC0C216}"/>
              </a:ext>
            </a:extLst>
          </p:cNvPr>
          <p:cNvPicPr>
            <a:picLocks noChangeAspect="1"/>
          </p:cNvPicPr>
          <p:nvPr/>
        </p:nvPicPr>
        <p:blipFill>
          <a:blip r:embed="rId2"/>
          <a:srcRect l="24893" t="14943" r="16029" b="16379"/>
          <a:stretch/>
        </p:blipFill>
        <p:spPr>
          <a:xfrm>
            <a:off x="2851728" y="2484525"/>
            <a:ext cx="6499306" cy="4249889"/>
          </a:xfrm>
          <a:prstGeom prst="rect">
            <a:avLst/>
          </a:prstGeom>
        </p:spPr>
      </p:pic>
      <p:pic>
        <p:nvPicPr>
          <p:cNvPr id="9" name="Bildobjekt 8">
            <a:extLst>
              <a:ext uri="{FF2B5EF4-FFF2-40B4-BE49-F238E27FC236}">
                <a16:creationId xmlns:a16="http://schemas.microsoft.com/office/drawing/2014/main" id="{5EE2052A-56E3-2719-A567-D616F62E6ADC}"/>
              </a:ext>
            </a:extLst>
          </p:cNvPr>
          <p:cNvPicPr>
            <a:picLocks noChangeAspect="1"/>
          </p:cNvPicPr>
          <p:nvPr/>
        </p:nvPicPr>
        <p:blipFill>
          <a:blip r:embed="rId3"/>
          <a:srcRect l="27016" t="34252" r="27783" b="33885"/>
          <a:stretch/>
        </p:blipFill>
        <p:spPr>
          <a:xfrm>
            <a:off x="77638" y="2850929"/>
            <a:ext cx="2915728" cy="1156141"/>
          </a:xfrm>
          <a:prstGeom prst="rect">
            <a:avLst/>
          </a:prstGeom>
        </p:spPr>
      </p:pic>
      <p:cxnSp>
        <p:nvCxnSpPr>
          <p:cNvPr id="11" name="Rak pilkoppling 10">
            <a:extLst>
              <a:ext uri="{FF2B5EF4-FFF2-40B4-BE49-F238E27FC236}">
                <a16:creationId xmlns:a16="http://schemas.microsoft.com/office/drawing/2014/main" id="{6F47EB0A-9335-1423-76F1-B02F17A0AAEA}"/>
              </a:ext>
            </a:extLst>
          </p:cNvPr>
          <p:cNvCxnSpPr/>
          <p:nvPr/>
        </p:nvCxnSpPr>
        <p:spPr>
          <a:xfrm flipH="1" flipV="1">
            <a:off x="1207698" y="3666226"/>
            <a:ext cx="2009955" cy="10955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Platshållare för innehåll 19">
            <a:extLst>
              <a:ext uri="{FF2B5EF4-FFF2-40B4-BE49-F238E27FC236}">
                <a16:creationId xmlns:a16="http://schemas.microsoft.com/office/drawing/2014/main" id="{F361DB03-D403-EECC-CAA1-8EB60277F673}"/>
              </a:ext>
            </a:extLst>
          </p:cNvPr>
          <p:cNvSpPr txBox="1">
            <a:spLocks/>
          </p:cNvSpPr>
          <p:nvPr/>
        </p:nvSpPr>
        <p:spPr>
          <a:xfrm>
            <a:off x="272122" y="4980463"/>
            <a:ext cx="2299649" cy="76763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Clr>
                <a:srgbClr val="00B050"/>
              </a:buClr>
              <a:buSzPct val="100000"/>
              <a:buFont typeface="Calibri" panose="020F050202020403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B050"/>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Calibri" panose="020F0502020204030204" pitchFamily="34" charset="0"/>
              <a:buNone/>
            </a:pPr>
            <a:r>
              <a:rPr lang="sv-SE" dirty="0"/>
              <a:t>Du kan begränsa antal starter per klass. </a:t>
            </a:r>
          </a:p>
          <a:p>
            <a:endParaRPr lang="sv-SE" dirty="0"/>
          </a:p>
        </p:txBody>
      </p:sp>
      <p:cxnSp>
        <p:nvCxnSpPr>
          <p:cNvPr id="14" name="Rak pilkoppling 13">
            <a:extLst>
              <a:ext uri="{FF2B5EF4-FFF2-40B4-BE49-F238E27FC236}">
                <a16:creationId xmlns:a16="http://schemas.microsoft.com/office/drawing/2014/main" id="{3C4F541A-71AA-4A63-5A90-90C0C652FDEF}"/>
              </a:ext>
            </a:extLst>
          </p:cNvPr>
          <p:cNvCxnSpPr>
            <a:cxnSpLocks/>
          </p:cNvCxnSpPr>
          <p:nvPr/>
        </p:nvCxnSpPr>
        <p:spPr>
          <a:xfrm flipV="1">
            <a:off x="2484408" y="4643120"/>
            <a:ext cx="1965672" cy="472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Platshållare för innehåll 19">
            <a:extLst>
              <a:ext uri="{FF2B5EF4-FFF2-40B4-BE49-F238E27FC236}">
                <a16:creationId xmlns:a16="http://schemas.microsoft.com/office/drawing/2014/main" id="{9F247B45-5B13-96F0-0E12-151F3342EA2D}"/>
              </a:ext>
            </a:extLst>
          </p:cNvPr>
          <p:cNvSpPr txBox="1">
            <a:spLocks/>
          </p:cNvSpPr>
          <p:nvPr/>
        </p:nvSpPr>
        <p:spPr>
          <a:xfrm>
            <a:off x="9340272" y="5289106"/>
            <a:ext cx="2774090" cy="122345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Clr>
                <a:srgbClr val="00B050"/>
              </a:buClr>
              <a:buSzPct val="100000"/>
              <a:buFont typeface="Calibri" panose="020F050202020403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B050"/>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Calibri" panose="020F0502020204030204" pitchFamily="34" charset="0"/>
              <a:buNone/>
            </a:pPr>
            <a:r>
              <a:rPr lang="sv-SE" sz="3200" dirty="0"/>
              <a:t>Vid många anmälningar så kan du trycka på ”visa alla” för att se alla på samma sida </a:t>
            </a:r>
          </a:p>
          <a:p>
            <a:endParaRPr lang="sv-SE" dirty="0"/>
          </a:p>
        </p:txBody>
      </p:sp>
      <p:sp>
        <p:nvSpPr>
          <p:cNvPr id="17" name="Platshållare för innehåll 19">
            <a:extLst>
              <a:ext uri="{FF2B5EF4-FFF2-40B4-BE49-F238E27FC236}">
                <a16:creationId xmlns:a16="http://schemas.microsoft.com/office/drawing/2014/main" id="{ADC518AF-CCF1-D979-1D06-6635702FF41E}"/>
              </a:ext>
            </a:extLst>
          </p:cNvPr>
          <p:cNvSpPr txBox="1">
            <a:spLocks/>
          </p:cNvSpPr>
          <p:nvPr/>
        </p:nvSpPr>
        <p:spPr>
          <a:xfrm>
            <a:off x="9536496" y="4474785"/>
            <a:ext cx="2299649" cy="59085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Clr>
                <a:srgbClr val="00B050"/>
              </a:buClr>
              <a:buSzPct val="100000"/>
              <a:buFont typeface="Calibri" panose="020F050202020403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B050"/>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Calibri" panose="020F0502020204030204" pitchFamily="34" charset="0"/>
              <a:buNone/>
            </a:pPr>
            <a:r>
              <a:rPr lang="sv-SE" dirty="0"/>
              <a:t>För lottning, tryck på ”Lotta ekipage”</a:t>
            </a:r>
          </a:p>
          <a:p>
            <a:endParaRPr lang="sv-SE" dirty="0"/>
          </a:p>
        </p:txBody>
      </p:sp>
      <p:pic>
        <p:nvPicPr>
          <p:cNvPr id="19" name="Bildobjekt 18">
            <a:extLst>
              <a:ext uri="{FF2B5EF4-FFF2-40B4-BE49-F238E27FC236}">
                <a16:creationId xmlns:a16="http://schemas.microsoft.com/office/drawing/2014/main" id="{269371CF-0931-1A53-F411-18C4623D0BD3}"/>
              </a:ext>
            </a:extLst>
          </p:cNvPr>
          <p:cNvPicPr>
            <a:picLocks noChangeAspect="1"/>
          </p:cNvPicPr>
          <p:nvPr/>
        </p:nvPicPr>
        <p:blipFill>
          <a:blip r:embed="rId4"/>
          <a:srcRect l="37683" t="41571" r="37523" b="35472"/>
          <a:stretch/>
        </p:blipFill>
        <p:spPr>
          <a:xfrm>
            <a:off x="9718354" y="2998761"/>
            <a:ext cx="1935934" cy="1008309"/>
          </a:xfrm>
          <a:prstGeom prst="rect">
            <a:avLst/>
          </a:prstGeom>
        </p:spPr>
      </p:pic>
      <p:cxnSp>
        <p:nvCxnSpPr>
          <p:cNvPr id="21" name="Rak pilkoppling 20">
            <a:extLst>
              <a:ext uri="{FF2B5EF4-FFF2-40B4-BE49-F238E27FC236}">
                <a16:creationId xmlns:a16="http://schemas.microsoft.com/office/drawing/2014/main" id="{0E7E80B7-0870-E4D1-70F5-94C58E44E5C1}"/>
              </a:ext>
            </a:extLst>
          </p:cNvPr>
          <p:cNvCxnSpPr/>
          <p:nvPr/>
        </p:nvCxnSpPr>
        <p:spPr>
          <a:xfrm flipV="1">
            <a:off x="8281358" y="4139762"/>
            <a:ext cx="1349633" cy="901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Rak pilkoppling 22">
            <a:extLst>
              <a:ext uri="{FF2B5EF4-FFF2-40B4-BE49-F238E27FC236}">
                <a16:creationId xmlns:a16="http://schemas.microsoft.com/office/drawing/2014/main" id="{3087BBE5-1CB4-1E64-711D-071A3B0CCF34}"/>
              </a:ext>
            </a:extLst>
          </p:cNvPr>
          <p:cNvCxnSpPr>
            <a:cxnSpLocks/>
          </p:cNvCxnSpPr>
          <p:nvPr/>
        </p:nvCxnSpPr>
        <p:spPr>
          <a:xfrm flipH="1">
            <a:off x="8393502" y="4862466"/>
            <a:ext cx="1237489" cy="1791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715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5EAD25-BC5B-90FC-50C9-2E9ECA21E2F2}"/>
              </a:ext>
            </a:extLst>
          </p:cNvPr>
          <p:cNvSpPr>
            <a:spLocks noGrp="1"/>
          </p:cNvSpPr>
          <p:nvPr>
            <p:ph type="title"/>
          </p:nvPr>
        </p:nvSpPr>
        <p:spPr>
          <a:xfrm>
            <a:off x="1413322" y="433950"/>
            <a:ext cx="7788508" cy="808067"/>
          </a:xfrm>
        </p:spPr>
        <p:txBody>
          <a:bodyPr/>
          <a:lstStyle/>
          <a:p>
            <a:r>
              <a:rPr lang="sv-SE" dirty="0"/>
              <a:t>Administrera tävling</a:t>
            </a:r>
          </a:p>
        </p:txBody>
      </p:sp>
      <p:sp>
        <p:nvSpPr>
          <p:cNvPr id="3" name="Platshållare för innehåll 2">
            <a:extLst>
              <a:ext uri="{FF2B5EF4-FFF2-40B4-BE49-F238E27FC236}">
                <a16:creationId xmlns:a16="http://schemas.microsoft.com/office/drawing/2014/main" id="{CDD639E9-A64D-38EC-B973-62064DA6EBE5}"/>
              </a:ext>
            </a:extLst>
          </p:cNvPr>
          <p:cNvSpPr>
            <a:spLocks noGrp="1"/>
          </p:cNvSpPr>
          <p:nvPr>
            <p:ph sz="half" idx="1"/>
          </p:nvPr>
        </p:nvSpPr>
        <p:spPr>
          <a:xfrm>
            <a:off x="492463" y="1560145"/>
            <a:ext cx="4685255" cy="1325563"/>
          </a:xfrm>
        </p:spPr>
        <p:style>
          <a:lnRef idx="2">
            <a:schemeClr val="dk1"/>
          </a:lnRef>
          <a:fillRef idx="1">
            <a:schemeClr val="lt1"/>
          </a:fillRef>
          <a:effectRef idx="0">
            <a:schemeClr val="dk1"/>
          </a:effectRef>
          <a:fontRef idx="minor">
            <a:schemeClr val="dk1"/>
          </a:fontRef>
        </p:style>
        <p:txBody>
          <a:bodyPr>
            <a:noAutofit/>
          </a:bodyPr>
          <a:lstStyle/>
          <a:p>
            <a:pPr marL="0" indent="0" algn="ctr">
              <a:buNone/>
            </a:pPr>
            <a:r>
              <a:rPr lang="sv-SE" sz="1800" dirty="0">
                <a:solidFill>
                  <a:schemeClr val="dk1"/>
                </a:solidFill>
              </a:rPr>
              <a:t>Byta förare/hund eller flytta ekipage till annan klass.</a:t>
            </a:r>
          </a:p>
          <a:p>
            <a:pPr marL="0" indent="0" algn="ctr">
              <a:buNone/>
            </a:pPr>
            <a:r>
              <a:rPr lang="sv-SE" sz="1800" dirty="0">
                <a:solidFill>
                  <a:schemeClr val="dk1"/>
                </a:solidFill>
              </a:rPr>
              <a:t>Markera vilket ekipage du vill redigera och tryck sedan på ”Redigera ekipage” </a:t>
            </a:r>
          </a:p>
        </p:txBody>
      </p:sp>
      <p:pic>
        <p:nvPicPr>
          <p:cNvPr id="6" name="Bildobjekt 5">
            <a:extLst>
              <a:ext uri="{FF2B5EF4-FFF2-40B4-BE49-F238E27FC236}">
                <a16:creationId xmlns:a16="http://schemas.microsoft.com/office/drawing/2014/main" id="{1F13DFDE-0B56-680D-BDBD-0D9C24645450}"/>
              </a:ext>
            </a:extLst>
          </p:cNvPr>
          <p:cNvPicPr>
            <a:picLocks noChangeAspect="1"/>
          </p:cNvPicPr>
          <p:nvPr/>
        </p:nvPicPr>
        <p:blipFill>
          <a:blip r:embed="rId2"/>
          <a:srcRect l="25614" t="39245" r="15943" b="5324"/>
          <a:stretch/>
        </p:blipFill>
        <p:spPr>
          <a:xfrm>
            <a:off x="299283" y="3046816"/>
            <a:ext cx="5219541" cy="2784641"/>
          </a:xfrm>
          <a:prstGeom prst="rect">
            <a:avLst/>
          </a:prstGeom>
        </p:spPr>
      </p:pic>
      <p:pic>
        <p:nvPicPr>
          <p:cNvPr id="8" name="Bildobjekt 7">
            <a:extLst>
              <a:ext uri="{FF2B5EF4-FFF2-40B4-BE49-F238E27FC236}">
                <a16:creationId xmlns:a16="http://schemas.microsoft.com/office/drawing/2014/main" id="{60CA8031-6604-E18F-F5A1-37188AEE36AC}"/>
              </a:ext>
            </a:extLst>
          </p:cNvPr>
          <p:cNvPicPr>
            <a:picLocks noChangeAspect="1"/>
          </p:cNvPicPr>
          <p:nvPr/>
        </p:nvPicPr>
        <p:blipFill>
          <a:blip r:embed="rId3"/>
          <a:srcRect l="28656" t="33459" r="28396" b="31572"/>
          <a:stretch/>
        </p:blipFill>
        <p:spPr>
          <a:xfrm>
            <a:off x="7768062" y="656199"/>
            <a:ext cx="4216147" cy="1930954"/>
          </a:xfrm>
          <a:prstGeom prst="rect">
            <a:avLst/>
          </a:prstGeom>
        </p:spPr>
      </p:pic>
      <p:pic>
        <p:nvPicPr>
          <p:cNvPr id="10" name="Bildobjekt 9">
            <a:extLst>
              <a:ext uri="{FF2B5EF4-FFF2-40B4-BE49-F238E27FC236}">
                <a16:creationId xmlns:a16="http://schemas.microsoft.com/office/drawing/2014/main" id="{DAFBB37D-824D-5AAE-D77C-9169D25F82D0}"/>
              </a:ext>
            </a:extLst>
          </p:cNvPr>
          <p:cNvPicPr>
            <a:picLocks noChangeAspect="1"/>
          </p:cNvPicPr>
          <p:nvPr/>
        </p:nvPicPr>
        <p:blipFill>
          <a:blip r:embed="rId4"/>
          <a:srcRect l="28443" t="36171" r="29034" b="30817"/>
          <a:stretch/>
        </p:blipFill>
        <p:spPr>
          <a:xfrm>
            <a:off x="7757065" y="4710209"/>
            <a:ext cx="4227144" cy="1845865"/>
          </a:xfrm>
          <a:prstGeom prst="rect">
            <a:avLst/>
          </a:prstGeom>
        </p:spPr>
      </p:pic>
      <p:pic>
        <p:nvPicPr>
          <p:cNvPr id="12" name="Bildobjekt 11">
            <a:extLst>
              <a:ext uri="{FF2B5EF4-FFF2-40B4-BE49-F238E27FC236}">
                <a16:creationId xmlns:a16="http://schemas.microsoft.com/office/drawing/2014/main" id="{17DFAE7B-AB1D-50C9-9D54-F82CCAF904E5}"/>
              </a:ext>
            </a:extLst>
          </p:cNvPr>
          <p:cNvPicPr>
            <a:picLocks noChangeAspect="1"/>
          </p:cNvPicPr>
          <p:nvPr/>
        </p:nvPicPr>
        <p:blipFill>
          <a:blip r:embed="rId5"/>
          <a:srcRect l="28019" t="34969" r="28890" b="30188"/>
          <a:stretch/>
        </p:blipFill>
        <p:spPr>
          <a:xfrm>
            <a:off x="7753481" y="2683204"/>
            <a:ext cx="4245308" cy="1930954"/>
          </a:xfrm>
          <a:prstGeom prst="rect">
            <a:avLst/>
          </a:prstGeom>
        </p:spPr>
      </p:pic>
      <p:cxnSp>
        <p:nvCxnSpPr>
          <p:cNvPr id="14" name="Rak pilkoppling 13">
            <a:extLst>
              <a:ext uri="{FF2B5EF4-FFF2-40B4-BE49-F238E27FC236}">
                <a16:creationId xmlns:a16="http://schemas.microsoft.com/office/drawing/2014/main" id="{1B267CC1-1C23-C77D-C725-75BBF6140B10}"/>
              </a:ext>
            </a:extLst>
          </p:cNvPr>
          <p:cNvCxnSpPr>
            <a:cxnSpLocks/>
          </p:cNvCxnSpPr>
          <p:nvPr/>
        </p:nvCxnSpPr>
        <p:spPr>
          <a:xfrm>
            <a:off x="3762640" y="2803585"/>
            <a:ext cx="1197549" cy="1906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Rak pilkoppling 16">
            <a:extLst>
              <a:ext uri="{FF2B5EF4-FFF2-40B4-BE49-F238E27FC236}">
                <a16:creationId xmlns:a16="http://schemas.microsoft.com/office/drawing/2014/main" id="{8FF3C6B3-1F1D-2DD8-9B61-228FE76500F0}"/>
              </a:ext>
            </a:extLst>
          </p:cNvPr>
          <p:cNvCxnSpPr>
            <a:cxnSpLocks/>
          </p:cNvCxnSpPr>
          <p:nvPr/>
        </p:nvCxnSpPr>
        <p:spPr>
          <a:xfrm>
            <a:off x="3028184" y="2683204"/>
            <a:ext cx="0" cy="12324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ruta 22">
            <a:extLst>
              <a:ext uri="{FF2B5EF4-FFF2-40B4-BE49-F238E27FC236}">
                <a16:creationId xmlns:a16="http://schemas.microsoft.com/office/drawing/2014/main" id="{FF5BF964-E2AF-FD08-DF59-FF50D9E0A8FD}"/>
              </a:ext>
            </a:extLst>
          </p:cNvPr>
          <p:cNvSpPr txBox="1"/>
          <p:nvPr/>
        </p:nvSpPr>
        <p:spPr>
          <a:xfrm>
            <a:off x="5499441" y="1311216"/>
            <a:ext cx="193231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sv-SE" dirty="0">
                <a:latin typeface="Arial" panose="020B0604020202020204" pitchFamily="34" charset="0"/>
                <a:cs typeface="Arial" panose="020B0604020202020204" pitchFamily="34" charset="0"/>
              </a:rPr>
              <a:t>Välj vilken förare som ska tävla. Spara ändringar</a:t>
            </a:r>
          </a:p>
        </p:txBody>
      </p:sp>
      <p:cxnSp>
        <p:nvCxnSpPr>
          <p:cNvPr id="25" name="Rak pilkoppling 24">
            <a:extLst>
              <a:ext uri="{FF2B5EF4-FFF2-40B4-BE49-F238E27FC236}">
                <a16:creationId xmlns:a16="http://schemas.microsoft.com/office/drawing/2014/main" id="{8AA8D95F-956B-96CB-4CCF-D404A533C0FC}"/>
              </a:ext>
            </a:extLst>
          </p:cNvPr>
          <p:cNvCxnSpPr>
            <a:cxnSpLocks/>
          </p:cNvCxnSpPr>
          <p:nvPr/>
        </p:nvCxnSpPr>
        <p:spPr>
          <a:xfrm flipV="1">
            <a:off x="7229012" y="1673313"/>
            <a:ext cx="793592" cy="1208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ruta 25">
            <a:extLst>
              <a:ext uri="{FF2B5EF4-FFF2-40B4-BE49-F238E27FC236}">
                <a16:creationId xmlns:a16="http://schemas.microsoft.com/office/drawing/2014/main" id="{47601B4F-F835-6605-B0DA-4747738FB4C9}"/>
              </a:ext>
            </a:extLst>
          </p:cNvPr>
          <p:cNvSpPr txBox="1"/>
          <p:nvPr/>
        </p:nvSpPr>
        <p:spPr>
          <a:xfrm>
            <a:off x="5563906" y="3140849"/>
            <a:ext cx="193231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sv-SE" dirty="0">
                <a:latin typeface="Arial" panose="020B0604020202020204" pitchFamily="34" charset="0"/>
                <a:cs typeface="Arial" panose="020B0604020202020204" pitchFamily="34" charset="0"/>
              </a:rPr>
              <a:t>Välj vilken hund som ska tävla. Spara ändringar</a:t>
            </a:r>
          </a:p>
        </p:txBody>
      </p:sp>
      <p:cxnSp>
        <p:nvCxnSpPr>
          <p:cNvPr id="29" name="Rak pilkoppling 28">
            <a:extLst>
              <a:ext uri="{FF2B5EF4-FFF2-40B4-BE49-F238E27FC236}">
                <a16:creationId xmlns:a16="http://schemas.microsoft.com/office/drawing/2014/main" id="{E3347D85-BBEF-D296-AE05-E34E85871406}"/>
              </a:ext>
            </a:extLst>
          </p:cNvPr>
          <p:cNvCxnSpPr>
            <a:cxnSpLocks/>
          </p:cNvCxnSpPr>
          <p:nvPr/>
        </p:nvCxnSpPr>
        <p:spPr>
          <a:xfrm flipV="1">
            <a:off x="7300995" y="3648680"/>
            <a:ext cx="793592" cy="1208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ruta 29">
            <a:extLst>
              <a:ext uri="{FF2B5EF4-FFF2-40B4-BE49-F238E27FC236}">
                <a16:creationId xmlns:a16="http://schemas.microsoft.com/office/drawing/2014/main" id="{66533C18-3839-1C87-FC86-530CF724DDC3}"/>
              </a:ext>
            </a:extLst>
          </p:cNvPr>
          <p:cNvSpPr txBox="1"/>
          <p:nvPr/>
        </p:nvSpPr>
        <p:spPr>
          <a:xfrm>
            <a:off x="5536380" y="4962327"/>
            <a:ext cx="1932316"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sv-SE" dirty="0">
                <a:latin typeface="Arial" panose="020B0604020202020204" pitchFamily="34" charset="0"/>
                <a:cs typeface="Arial" panose="020B0604020202020204" pitchFamily="34" charset="0"/>
              </a:rPr>
              <a:t>Välj vilken klass ekipaget ska flyttas till. </a:t>
            </a:r>
          </a:p>
          <a:p>
            <a:pPr algn="ctr"/>
            <a:r>
              <a:rPr lang="sv-SE" dirty="0">
                <a:latin typeface="Arial" panose="020B0604020202020204" pitchFamily="34" charset="0"/>
                <a:cs typeface="Arial" panose="020B0604020202020204" pitchFamily="34" charset="0"/>
              </a:rPr>
              <a:t>Spara ändringar</a:t>
            </a:r>
          </a:p>
        </p:txBody>
      </p:sp>
      <p:cxnSp>
        <p:nvCxnSpPr>
          <p:cNvPr id="31" name="Rak pilkoppling 30">
            <a:extLst>
              <a:ext uri="{FF2B5EF4-FFF2-40B4-BE49-F238E27FC236}">
                <a16:creationId xmlns:a16="http://schemas.microsoft.com/office/drawing/2014/main" id="{D479399E-9AF0-BE26-F1ED-F104303FF268}"/>
              </a:ext>
            </a:extLst>
          </p:cNvPr>
          <p:cNvCxnSpPr>
            <a:cxnSpLocks/>
          </p:cNvCxnSpPr>
          <p:nvPr/>
        </p:nvCxnSpPr>
        <p:spPr>
          <a:xfrm flipV="1">
            <a:off x="7356685" y="5503188"/>
            <a:ext cx="1571655" cy="2417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ruta 32">
            <a:extLst>
              <a:ext uri="{FF2B5EF4-FFF2-40B4-BE49-F238E27FC236}">
                <a16:creationId xmlns:a16="http://schemas.microsoft.com/office/drawing/2014/main" id="{FD543679-E576-66F3-54A1-4FCFDBAC1E7A}"/>
              </a:ext>
            </a:extLst>
          </p:cNvPr>
          <p:cNvSpPr txBox="1"/>
          <p:nvPr/>
        </p:nvSpPr>
        <p:spPr>
          <a:xfrm>
            <a:off x="112778" y="5753534"/>
            <a:ext cx="5386663"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sv-SE" dirty="0">
                <a:latin typeface="Arial" panose="020B0604020202020204" pitchFamily="34" charset="0"/>
                <a:cs typeface="Arial" panose="020B0604020202020204" pitchFamily="34" charset="0"/>
              </a:rPr>
              <a:t>Ekipage kan endast flyttas mellan klasser som har samma status dvs lottad/</a:t>
            </a:r>
            <a:r>
              <a:rPr lang="sv-SE" dirty="0" err="1">
                <a:latin typeface="Arial" panose="020B0604020202020204" pitchFamily="34" charset="0"/>
                <a:cs typeface="Arial" panose="020B0604020202020204" pitchFamily="34" charset="0"/>
              </a:rPr>
              <a:t>olottad</a:t>
            </a:r>
            <a:r>
              <a:rPr lang="sv-SE" dirty="0">
                <a:latin typeface="Arial" panose="020B0604020202020204" pitchFamily="34" charset="0"/>
                <a:cs typeface="Arial" panose="020B0604020202020204" pitchFamily="34" charset="0"/>
              </a:rPr>
              <a:t>. Du kan markera och flytta flera ekipage åt gången.</a:t>
            </a:r>
          </a:p>
        </p:txBody>
      </p:sp>
    </p:spTree>
    <p:extLst>
      <p:ext uri="{BB962C8B-B14F-4D97-AF65-F5344CB8AC3E}">
        <p14:creationId xmlns:p14="http://schemas.microsoft.com/office/powerpoint/2010/main" val="365979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ubrik 18"/>
          <p:cNvSpPr>
            <a:spLocks noGrp="1"/>
          </p:cNvSpPr>
          <p:nvPr>
            <p:ph type="title"/>
          </p:nvPr>
        </p:nvSpPr>
        <p:spPr/>
        <p:txBody>
          <a:bodyPr/>
          <a:lstStyle/>
          <a:p>
            <a:r>
              <a:rPr lang="sv-SE" dirty="0"/>
              <a:t>Administrera tävling</a:t>
            </a:r>
          </a:p>
        </p:txBody>
      </p:sp>
      <p:sp>
        <p:nvSpPr>
          <p:cNvPr id="20" name="Platshållare för innehåll 19"/>
          <p:cNvSpPr>
            <a:spLocks noGrp="1"/>
          </p:cNvSpPr>
          <p:nvPr>
            <p:ph sz="half" idx="1"/>
          </p:nvPr>
        </p:nvSpPr>
        <p:spPr>
          <a:xfrm>
            <a:off x="420133" y="2036876"/>
            <a:ext cx="5503148" cy="4351338"/>
          </a:xfrm>
        </p:spPr>
        <p:txBody>
          <a:bodyPr>
            <a:normAutofit lnSpcReduction="10000"/>
          </a:bodyPr>
          <a:lstStyle/>
          <a:p>
            <a:r>
              <a:rPr lang="sv-SE" sz="2000" dirty="0"/>
              <a:t>När anmälningstiden har gått ut stängs tävlingen. </a:t>
            </a:r>
          </a:p>
          <a:p>
            <a:r>
              <a:rPr lang="sv-SE" sz="2000" dirty="0"/>
              <a:t>Du kan behöva dubbelkolla att tävlingen har stängts automatiskt, om inte så kan du stänga tävlingen manuellt.</a:t>
            </a:r>
          </a:p>
          <a:p>
            <a:r>
              <a:rPr lang="sv-SE" sz="2000" dirty="0"/>
              <a:t>Du kan också öppna tävlingen för anmälningar igen om klubben kan emot fler ekipage i klassen/klasserna. Varje klass kan öppnas och stängas var för sig</a:t>
            </a:r>
          </a:p>
          <a:p>
            <a:r>
              <a:rPr lang="sv-SE" sz="2000" dirty="0"/>
              <a:t>Innan lottning fyller du i hur många starter klassen kan innehålla, om du inte gör detta så kommer alla anmälda ekipage med.</a:t>
            </a:r>
          </a:p>
          <a:p>
            <a:r>
              <a:rPr lang="sv-SE" sz="2000" dirty="0"/>
              <a:t>För att lotta klickar du på knappen ”Lotta ekipage”. När du gjort detta blir startlistan publicerad och synlig för de tävlande.</a:t>
            </a:r>
          </a:p>
        </p:txBody>
      </p:sp>
      <p:pic>
        <p:nvPicPr>
          <p:cNvPr id="5" name="Bildobjekt 4">
            <a:extLst>
              <a:ext uri="{FF2B5EF4-FFF2-40B4-BE49-F238E27FC236}">
                <a16:creationId xmlns:a16="http://schemas.microsoft.com/office/drawing/2014/main" id="{29A0B384-63EE-BB28-8275-F6D28A898FB4}"/>
              </a:ext>
            </a:extLst>
          </p:cNvPr>
          <p:cNvPicPr>
            <a:picLocks noChangeAspect="1"/>
          </p:cNvPicPr>
          <p:nvPr/>
        </p:nvPicPr>
        <p:blipFill>
          <a:blip r:embed="rId2"/>
          <a:srcRect l="31072" t="16984" r="18482" b="6851"/>
          <a:stretch/>
        </p:blipFill>
        <p:spPr>
          <a:xfrm>
            <a:off x="5923281" y="1371600"/>
            <a:ext cx="5906894" cy="5016614"/>
          </a:xfrm>
          <a:prstGeom prst="rect">
            <a:avLst/>
          </a:prstGeom>
        </p:spPr>
      </p:pic>
      <p:cxnSp>
        <p:nvCxnSpPr>
          <p:cNvPr id="6" name="Rak pilkoppling 5">
            <a:extLst>
              <a:ext uri="{FF2B5EF4-FFF2-40B4-BE49-F238E27FC236}">
                <a16:creationId xmlns:a16="http://schemas.microsoft.com/office/drawing/2014/main" id="{64897F13-5259-0DA7-00BE-A2EB78BECD8D}"/>
              </a:ext>
            </a:extLst>
          </p:cNvPr>
          <p:cNvCxnSpPr>
            <a:cxnSpLocks/>
          </p:cNvCxnSpPr>
          <p:nvPr/>
        </p:nvCxnSpPr>
        <p:spPr>
          <a:xfrm flipV="1">
            <a:off x="5577840" y="2468880"/>
            <a:ext cx="2357120" cy="2743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Rak pilkoppling 8">
            <a:extLst>
              <a:ext uri="{FF2B5EF4-FFF2-40B4-BE49-F238E27FC236}">
                <a16:creationId xmlns:a16="http://schemas.microsoft.com/office/drawing/2014/main" id="{673EA5E6-9B9F-4F40-6205-FBA63FE10762}"/>
              </a:ext>
            </a:extLst>
          </p:cNvPr>
          <p:cNvCxnSpPr>
            <a:cxnSpLocks/>
          </p:cNvCxnSpPr>
          <p:nvPr/>
        </p:nvCxnSpPr>
        <p:spPr>
          <a:xfrm>
            <a:off x="5151786" y="2250040"/>
            <a:ext cx="873094" cy="757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Rak pilkoppling 10">
            <a:extLst>
              <a:ext uri="{FF2B5EF4-FFF2-40B4-BE49-F238E27FC236}">
                <a16:creationId xmlns:a16="http://schemas.microsoft.com/office/drawing/2014/main" id="{AFF1A668-9DCC-7DE1-4E5D-F1D343C1EC8C}"/>
              </a:ext>
            </a:extLst>
          </p:cNvPr>
          <p:cNvCxnSpPr>
            <a:cxnSpLocks/>
          </p:cNvCxnSpPr>
          <p:nvPr/>
        </p:nvCxnSpPr>
        <p:spPr>
          <a:xfrm flipV="1">
            <a:off x="5391847" y="3677920"/>
            <a:ext cx="4260153" cy="2001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Bildobjekt 13">
            <a:extLst>
              <a:ext uri="{FF2B5EF4-FFF2-40B4-BE49-F238E27FC236}">
                <a16:creationId xmlns:a16="http://schemas.microsoft.com/office/drawing/2014/main" id="{17D48CE9-C32E-DA94-2E92-3C0F1211984F}"/>
              </a:ext>
            </a:extLst>
          </p:cNvPr>
          <p:cNvPicPr>
            <a:picLocks noChangeAspect="1"/>
          </p:cNvPicPr>
          <p:nvPr/>
        </p:nvPicPr>
        <p:blipFill>
          <a:blip r:embed="rId3"/>
          <a:stretch>
            <a:fillRect/>
          </a:stretch>
        </p:blipFill>
        <p:spPr>
          <a:xfrm>
            <a:off x="9189756" y="559307"/>
            <a:ext cx="2730130" cy="1304475"/>
          </a:xfrm>
          <a:prstGeom prst="rect">
            <a:avLst/>
          </a:prstGeom>
        </p:spPr>
      </p:pic>
      <p:cxnSp>
        <p:nvCxnSpPr>
          <p:cNvPr id="15" name="Rak pilkoppling 14">
            <a:extLst>
              <a:ext uri="{FF2B5EF4-FFF2-40B4-BE49-F238E27FC236}">
                <a16:creationId xmlns:a16="http://schemas.microsoft.com/office/drawing/2014/main" id="{69D64D87-D552-F80B-843B-07F5051F8BDC}"/>
              </a:ext>
            </a:extLst>
          </p:cNvPr>
          <p:cNvCxnSpPr>
            <a:cxnSpLocks/>
          </p:cNvCxnSpPr>
          <p:nvPr/>
        </p:nvCxnSpPr>
        <p:spPr>
          <a:xfrm flipV="1">
            <a:off x="9731681" y="2018113"/>
            <a:ext cx="425206" cy="1315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46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BDB702F-BF97-6421-1900-F1BB02F788D0}"/>
              </a:ext>
            </a:extLst>
          </p:cNvPr>
          <p:cNvSpPr>
            <a:spLocks noGrp="1"/>
          </p:cNvSpPr>
          <p:nvPr>
            <p:ph sz="half" idx="1"/>
          </p:nvPr>
        </p:nvSpPr>
        <p:spPr>
          <a:xfrm>
            <a:off x="312397" y="1643697"/>
            <a:ext cx="8407060" cy="1388844"/>
          </a:xfrm>
        </p:spPr>
        <p:txBody>
          <a:bodyPr>
            <a:normAutofit lnSpcReduction="10000"/>
          </a:bodyPr>
          <a:lstStyle/>
          <a:p>
            <a:r>
              <a:rPr lang="sv-SE" sz="2000" dirty="0"/>
              <a:t>Den lottade klassen hamnar nu under ”Startlista och prioritering”</a:t>
            </a:r>
          </a:p>
          <a:p>
            <a:r>
              <a:rPr lang="sv-SE" sz="2000" dirty="0"/>
              <a:t>Klicka på klassen för att se startlistan</a:t>
            </a:r>
          </a:p>
          <a:p>
            <a:r>
              <a:rPr lang="sv-SE" sz="2000" dirty="0"/>
              <a:t>För att se alla anmälda ekipage på en sida trycker du på knappen ”Visa alla”</a:t>
            </a:r>
          </a:p>
        </p:txBody>
      </p:sp>
      <p:sp>
        <p:nvSpPr>
          <p:cNvPr id="5" name="Rubrik 1">
            <a:extLst>
              <a:ext uri="{FF2B5EF4-FFF2-40B4-BE49-F238E27FC236}">
                <a16:creationId xmlns:a16="http://schemas.microsoft.com/office/drawing/2014/main" id="{D66AD443-E01F-82AC-2E66-E9175D92EAE9}"/>
              </a:ext>
            </a:extLst>
          </p:cNvPr>
          <p:cNvSpPr>
            <a:spLocks noGrp="1"/>
          </p:cNvSpPr>
          <p:nvPr>
            <p:ph type="title"/>
          </p:nvPr>
        </p:nvSpPr>
        <p:spPr>
          <a:xfrm>
            <a:off x="1490663" y="365125"/>
            <a:ext cx="7788275" cy="1325563"/>
          </a:xfrm>
        </p:spPr>
        <p:txBody>
          <a:bodyPr/>
          <a:lstStyle/>
          <a:p>
            <a:r>
              <a:rPr lang="sv-SE" dirty="0"/>
              <a:t>Administrera tävling</a:t>
            </a:r>
          </a:p>
        </p:txBody>
      </p:sp>
      <p:pic>
        <p:nvPicPr>
          <p:cNvPr id="7" name="Bildobjekt 6">
            <a:extLst>
              <a:ext uri="{FF2B5EF4-FFF2-40B4-BE49-F238E27FC236}">
                <a16:creationId xmlns:a16="http://schemas.microsoft.com/office/drawing/2014/main" id="{00342912-94A1-A378-0AB2-968246E2D673}"/>
              </a:ext>
            </a:extLst>
          </p:cNvPr>
          <p:cNvPicPr>
            <a:picLocks noChangeAspect="1"/>
          </p:cNvPicPr>
          <p:nvPr/>
        </p:nvPicPr>
        <p:blipFill>
          <a:blip r:embed="rId2"/>
          <a:srcRect r="5981"/>
          <a:stretch/>
        </p:blipFill>
        <p:spPr>
          <a:xfrm>
            <a:off x="7195071" y="584521"/>
            <a:ext cx="4909843" cy="1027427"/>
          </a:xfrm>
          <a:prstGeom prst="rect">
            <a:avLst/>
          </a:prstGeom>
        </p:spPr>
      </p:pic>
      <p:cxnSp>
        <p:nvCxnSpPr>
          <p:cNvPr id="8" name="Rak pilkoppling 7">
            <a:extLst>
              <a:ext uri="{FF2B5EF4-FFF2-40B4-BE49-F238E27FC236}">
                <a16:creationId xmlns:a16="http://schemas.microsoft.com/office/drawing/2014/main" id="{53E7196B-E129-D71C-9A64-A78EF315ABFE}"/>
              </a:ext>
            </a:extLst>
          </p:cNvPr>
          <p:cNvCxnSpPr>
            <a:cxnSpLocks/>
          </p:cNvCxnSpPr>
          <p:nvPr/>
        </p:nvCxnSpPr>
        <p:spPr>
          <a:xfrm flipV="1">
            <a:off x="7826829" y="1381691"/>
            <a:ext cx="250371" cy="7054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Bildobjekt 12">
            <a:extLst>
              <a:ext uri="{FF2B5EF4-FFF2-40B4-BE49-F238E27FC236}">
                <a16:creationId xmlns:a16="http://schemas.microsoft.com/office/drawing/2014/main" id="{FA1E20A8-2A73-D0EA-20E2-89CCD6FDD88A}"/>
              </a:ext>
            </a:extLst>
          </p:cNvPr>
          <p:cNvPicPr>
            <a:picLocks noChangeAspect="1"/>
          </p:cNvPicPr>
          <p:nvPr/>
        </p:nvPicPr>
        <p:blipFill>
          <a:blip r:embed="rId3"/>
          <a:stretch>
            <a:fillRect/>
          </a:stretch>
        </p:blipFill>
        <p:spPr>
          <a:xfrm>
            <a:off x="662578" y="3087079"/>
            <a:ext cx="4366622" cy="3662893"/>
          </a:xfrm>
          <a:prstGeom prst="rect">
            <a:avLst/>
          </a:prstGeom>
        </p:spPr>
      </p:pic>
      <p:sp>
        <p:nvSpPr>
          <p:cNvPr id="19" name="Platshållare för innehåll 2">
            <a:extLst>
              <a:ext uri="{FF2B5EF4-FFF2-40B4-BE49-F238E27FC236}">
                <a16:creationId xmlns:a16="http://schemas.microsoft.com/office/drawing/2014/main" id="{650904BC-2F0F-4DCD-E184-0301D27BF382}"/>
              </a:ext>
            </a:extLst>
          </p:cNvPr>
          <p:cNvSpPr txBox="1">
            <a:spLocks/>
          </p:cNvSpPr>
          <p:nvPr/>
        </p:nvSpPr>
        <p:spPr>
          <a:xfrm>
            <a:off x="5709920" y="3429000"/>
            <a:ext cx="6004560" cy="259540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00B050"/>
              </a:buClr>
              <a:buSzPct val="100000"/>
              <a:buFont typeface="Calibri" panose="020F050202020403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B050"/>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t>Om du har ekipage som inte ska lottas bort </a:t>
            </a:r>
            <a:r>
              <a:rPr lang="sv-SE" sz="2000" dirty="0" err="1"/>
              <a:t>pga</a:t>
            </a:r>
            <a:r>
              <a:rPr lang="sv-SE" sz="2000" dirty="0"/>
              <a:t> att de är funktionärer under tävlingsdagen behöver du flytta dem från reservlistan till den ordinarie listan nu.</a:t>
            </a:r>
          </a:p>
          <a:p>
            <a:r>
              <a:rPr lang="sv-SE" sz="2000" dirty="0"/>
              <a:t>Efter att en reserv manuellt dras upp till den ordinarie listan behöver du dra den som lottats till sista startande ner på reservlistan som första reserv.</a:t>
            </a:r>
          </a:p>
          <a:p>
            <a:r>
              <a:rPr lang="sv-SE" sz="2000" dirty="0"/>
              <a:t>Om du vill att alla på reservlistan ska komma med på ordinarie lista så drar du upp dem och </a:t>
            </a:r>
          </a:p>
          <a:p>
            <a:endParaRPr lang="sv-SE" sz="2000" dirty="0"/>
          </a:p>
        </p:txBody>
      </p:sp>
      <p:cxnSp>
        <p:nvCxnSpPr>
          <p:cNvPr id="24" name="Rak pilkoppling 23">
            <a:extLst>
              <a:ext uri="{FF2B5EF4-FFF2-40B4-BE49-F238E27FC236}">
                <a16:creationId xmlns:a16="http://schemas.microsoft.com/office/drawing/2014/main" id="{33E142BA-A058-E1EC-E623-AC4CE171F619}"/>
              </a:ext>
            </a:extLst>
          </p:cNvPr>
          <p:cNvCxnSpPr>
            <a:cxnSpLocks/>
          </p:cNvCxnSpPr>
          <p:nvPr/>
        </p:nvCxnSpPr>
        <p:spPr>
          <a:xfrm flipH="1">
            <a:off x="1676400" y="2767710"/>
            <a:ext cx="163286" cy="9533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618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289DE8-2657-0D81-9C66-7D604500CAF1}"/>
              </a:ext>
            </a:extLst>
          </p:cNvPr>
          <p:cNvSpPr>
            <a:spLocks noGrp="1"/>
          </p:cNvSpPr>
          <p:nvPr>
            <p:ph type="title"/>
          </p:nvPr>
        </p:nvSpPr>
        <p:spPr/>
        <p:txBody>
          <a:bodyPr/>
          <a:lstStyle/>
          <a:p>
            <a:r>
              <a:rPr lang="sv-SE" dirty="0"/>
              <a:t>Administrera tävling</a:t>
            </a:r>
          </a:p>
        </p:txBody>
      </p:sp>
      <p:sp>
        <p:nvSpPr>
          <p:cNvPr id="3" name="Platshållare för innehåll 2">
            <a:extLst>
              <a:ext uri="{FF2B5EF4-FFF2-40B4-BE49-F238E27FC236}">
                <a16:creationId xmlns:a16="http://schemas.microsoft.com/office/drawing/2014/main" id="{94FED7DD-2DF8-ACAF-85CA-15A3FC8D2A30}"/>
              </a:ext>
            </a:extLst>
          </p:cNvPr>
          <p:cNvSpPr>
            <a:spLocks noGrp="1"/>
          </p:cNvSpPr>
          <p:nvPr>
            <p:ph sz="half" idx="1"/>
          </p:nvPr>
        </p:nvSpPr>
        <p:spPr>
          <a:xfrm>
            <a:off x="149837" y="1988184"/>
            <a:ext cx="4666003" cy="4768215"/>
          </a:xfrm>
        </p:spPr>
        <p:txBody>
          <a:bodyPr>
            <a:normAutofit/>
          </a:bodyPr>
          <a:lstStyle/>
          <a:p>
            <a:r>
              <a:rPr lang="sv-SE" sz="2000" dirty="0"/>
              <a:t>För att ändra plats på ekipagen klickar och håller du på ekipagets startnummer och drar det sedan dit du vill i startlistan</a:t>
            </a:r>
          </a:p>
          <a:p>
            <a:r>
              <a:rPr lang="sv-SE" sz="2000" dirty="0"/>
              <a:t>Om du behöver stryka ett ekipage klickar du i rutan under ”Markera” och sedan på knappen ”Stryk ekipage”</a:t>
            </a:r>
          </a:p>
          <a:p>
            <a:r>
              <a:rPr lang="sv-SE" sz="2000" dirty="0"/>
              <a:t>Välj anledning till strykningen och sedan om en återbetalnings ska ske eller ej</a:t>
            </a:r>
          </a:p>
          <a:p>
            <a:r>
              <a:rPr lang="sv-SE" sz="2000" dirty="0"/>
              <a:t>Glöm ej att trycka på knappen ”Spara startlista” när du gjort ändringar</a:t>
            </a:r>
          </a:p>
        </p:txBody>
      </p:sp>
      <p:pic>
        <p:nvPicPr>
          <p:cNvPr id="6" name="Bildobjekt 5">
            <a:extLst>
              <a:ext uri="{FF2B5EF4-FFF2-40B4-BE49-F238E27FC236}">
                <a16:creationId xmlns:a16="http://schemas.microsoft.com/office/drawing/2014/main" id="{9A42F6BE-EE1F-CB91-0D8A-387C3B0D7393}"/>
              </a:ext>
            </a:extLst>
          </p:cNvPr>
          <p:cNvPicPr>
            <a:picLocks noChangeAspect="1"/>
          </p:cNvPicPr>
          <p:nvPr/>
        </p:nvPicPr>
        <p:blipFill>
          <a:blip r:embed="rId2"/>
          <a:srcRect l="29107" t="15557" r="18482" b="20995"/>
          <a:stretch/>
        </p:blipFill>
        <p:spPr>
          <a:xfrm>
            <a:off x="5385213" y="2506662"/>
            <a:ext cx="6389915" cy="4351338"/>
          </a:xfrm>
          <a:prstGeom prst="rect">
            <a:avLst/>
          </a:prstGeom>
        </p:spPr>
      </p:pic>
      <p:pic>
        <p:nvPicPr>
          <p:cNvPr id="8" name="Bildobjekt 7">
            <a:extLst>
              <a:ext uri="{FF2B5EF4-FFF2-40B4-BE49-F238E27FC236}">
                <a16:creationId xmlns:a16="http://schemas.microsoft.com/office/drawing/2014/main" id="{D3DA8D3C-6A42-24A4-A7E1-B34F9B508D5F}"/>
              </a:ext>
            </a:extLst>
          </p:cNvPr>
          <p:cNvPicPr>
            <a:picLocks noChangeAspect="1"/>
          </p:cNvPicPr>
          <p:nvPr/>
        </p:nvPicPr>
        <p:blipFill>
          <a:blip r:embed="rId3"/>
          <a:srcRect l="33500" t="27065" r="36118" b="19407"/>
          <a:stretch/>
        </p:blipFill>
        <p:spPr>
          <a:xfrm>
            <a:off x="9440610" y="223807"/>
            <a:ext cx="2260876" cy="2240581"/>
          </a:xfrm>
          <a:prstGeom prst="rect">
            <a:avLst/>
          </a:prstGeom>
        </p:spPr>
      </p:pic>
      <p:cxnSp>
        <p:nvCxnSpPr>
          <p:cNvPr id="9" name="Rak pilkoppling 8">
            <a:extLst>
              <a:ext uri="{FF2B5EF4-FFF2-40B4-BE49-F238E27FC236}">
                <a16:creationId xmlns:a16="http://schemas.microsoft.com/office/drawing/2014/main" id="{C974938C-4A06-FE42-D83B-BC4A3D33D81E}"/>
              </a:ext>
            </a:extLst>
          </p:cNvPr>
          <p:cNvCxnSpPr>
            <a:cxnSpLocks/>
          </p:cNvCxnSpPr>
          <p:nvPr/>
        </p:nvCxnSpPr>
        <p:spPr>
          <a:xfrm>
            <a:off x="4399281" y="2997200"/>
            <a:ext cx="1137919" cy="19305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Rak pilkoppling 12">
            <a:extLst>
              <a:ext uri="{FF2B5EF4-FFF2-40B4-BE49-F238E27FC236}">
                <a16:creationId xmlns:a16="http://schemas.microsoft.com/office/drawing/2014/main" id="{94CE1083-DBFF-3196-CFE9-633BB3F4BF06}"/>
              </a:ext>
            </a:extLst>
          </p:cNvPr>
          <p:cNvCxnSpPr>
            <a:cxnSpLocks/>
          </p:cNvCxnSpPr>
          <p:nvPr/>
        </p:nvCxnSpPr>
        <p:spPr>
          <a:xfrm flipV="1">
            <a:off x="4500880" y="2907347"/>
            <a:ext cx="2976880" cy="6181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Rak pilkoppling 15">
            <a:extLst>
              <a:ext uri="{FF2B5EF4-FFF2-40B4-BE49-F238E27FC236}">
                <a16:creationId xmlns:a16="http://schemas.microsoft.com/office/drawing/2014/main" id="{33FE6704-C575-8381-2BB6-7A4BD7DEC027}"/>
              </a:ext>
            </a:extLst>
          </p:cNvPr>
          <p:cNvCxnSpPr>
            <a:cxnSpLocks/>
          </p:cNvCxnSpPr>
          <p:nvPr/>
        </p:nvCxnSpPr>
        <p:spPr>
          <a:xfrm flipV="1">
            <a:off x="4613979" y="2907347"/>
            <a:ext cx="1203753" cy="22360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Rak pilkoppling 24">
            <a:extLst>
              <a:ext uri="{FF2B5EF4-FFF2-40B4-BE49-F238E27FC236}">
                <a16:creationId xmlns:a16="http://schemas.microsoft.com/office/drawing/2014/main" id="{082F4857-60A7-3F0D-7B83-4677574A9387}"/>
              </a:ext>
            </a:extLst>
          </p:cNvPr>
          <p:cNvCxnSpPr>
            <a:cxnSpLocks/>
          </p:cNvCxnSpPr>
          <p:nvPr/>
        </p:nvCxnSpPr>
        <p:spPr>
          <a:xfrm flipV="1">
            <a:off x="7792720" y="1272697"/>
            <a:ext cx="1567319" cy="1233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0221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ubrik 18"/>
          <p:cNvSpPr>
            <a:spLocks noGrp="1"/>
          </p:cNvSpPr>
          <p:nvPr>
            <p:ph type="title"/>
          </p:nvPr>
        </p:nvSpPr>
        <p:spPr/>
        <p:txBody>
          <a:bodyPr/>
          <a:lstStyle/>
          <a:p>
            <a:r>
              <a:rPr lang="sv-SE" dirty="0"/>
              <a:t>Skapa konto</a:t>
            </a:r>
          </a:p>
        </p:txBody>
      </p:sp>
      <p:sp>
        <p:nvSpPr>
          <p:cNvPr id="20" name="Platshållare för innehåll 19"/>
          <p:cNvSpPr>
            <a:spLocks noGrp="1"/>
          </p:cNvSpPr>
          <p:nvPr>
            <p:ph sz="half" idx="1"/>
          </p:nvPr>
        </p:nvSpPr>
        <p:spPr>
          <a:xfrm>
            <a:off x="826758" y="1937871"/>
            <a:ext cx="10538483" cy="4351338"/>
          </a:xfrm>
        </p:spPr>
        <p:txBody>
          <a:bodyPr/>
          <a:lstStyle/>
          <a:p>
            <a:r>
              <a:rPr lang="sv-SE" sz="2000" dirty="0"/>
              <a:t>För att få tillgång till att administrera en klubbs tävlingar i SBK tävling behöver klubben lägga till uppdraget ”Ansvarig tävling” för dig.</a:t>
            </a:r>
          </a:p>
          <a:p>
            <a:r>
              <a:rPr lang="sv-SE" sz="2000" dirty="0"/>
              <a:t>Klubben kan välja att sätta ett slutdatum för uppdraget, detta är lämpligt om du är inbokad som extern tävlingssekreterare på en klubb du själv inte är medlem i. Om du ska tjänstgöra som tävlingssekreterare på en klubb som du inte är medlem i, behöver klubben kontakta SBK-kansliet för hjälp med att lägga in uppdraget på dig. </a:t>
            </a:r>
          </a:p>
          <a:p>
            <a:r>
              <a:rPr lang="sv-SE" sz="2000" dirty="0"/>
              <a:t>Du loggar sedan in på ditt personliga konto och administrerar klubbens tävlingar därifrån</a:t>
            </a:r>
            <a:r>
              <a:rPr lang="sv-SE" sz="2400" dirty="0"/>
              <a:t>.</a:t>
            </a:r>
          </a:p>
          <a:p>
            <a:endParaRPr lang="sv-SE" dirty="0"/>
          </a:p>
        </p:txBody>
      </p:sp>
    </p:spTree>
    <p:extLst>
      <p:ext uri="{BB962C8B-B14F-4D97-AF65-F5344CB8AC3E}">
        <p14:creationId xmlns:p14="http://schemas.microsoft.com/office/powerpoint/2010/main" val="3615320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C55ECB-9B5A-8BA1-CEEA-179EE6631D8B}"/>
              </a:ext>
            </a:extLst>
          </p:cNvPr>
          <p:cNvSpPr>
            <a:spLocks noGrp="1"/>
          </p:cNvSpPr>
          <p:nvPr>
            <p:ph type="title"/>
          </p:nvPr>
        </p:nvSpPr>
        <p:spPr/>
        <p:txBody>
          <a:bodyPr/>
          <a:lstStyle/>
          <a:p>
            <a:r>
              <a:rPr lang="sv-SE" dirty="0"/>
              <a:t>På tävlingsdagen</a:t>
            </a:r>
          </a:p>
        </p:txBody>
      </p:sp>
      <p:sp>
        <p:nvSpPr>
          <p:cNvPr id="3" name="Platshållare för innehåll 2">
            <a:extLst>
              <a:ext uri="{FF2B5EF4-FFF2-40B4-BE49-F238E27FC236}">
                <a16:creationId xmlns:a16="http://schemas.microsoft.com/office/drawing/2014/main" id="{DBD5471B-39D3-63FD-86B0-BC49928B3860}"/>
              </a:ext>
            </a:extLst>
          </p:cNvPr>
          <p:cNvSpPr>
            <a:spLocks noGrp="1"/>
          </p:cNvSpPr>
          <p:nvPr>
            <p:ph sz="half" idx="1"/>
          </p:nvPr>
        </p:nvSpPr>
        <p:spPr>
          <a:xfrm>
            <a:off x="434315" y="1639796"/>
            <a:ext cx="4980963" cy="3545840"/>
          </a:xfrm>
        </p:spPr>
        <p:txBody>
          <a:bodyPr>
            <a:noAutofit/>
          </a:bodyPr>
          <a:lstStyle/>
          <a:p>
            <a:r>
              <a:rPr lang="sv-SE" sz="2000" dirty="0"/>
              <a:t>På tävlingsdagen kommer tävlingen att flyttas till ”Pågående” under Prov och tävlingar</a:t>
            </a:r>
          </a:p>
          <a:p>
            <a:r>
              <a:rPr lang="sv-SE" sz="2000" dirty="0"/>
              <a:t>Skriv ut startlistor genom att välja klass och sedan trycka på knappen ”Skriv ut/PDF”</a:t>
            </a:r>
          </a:p>
          <a:p>
            <a:r>
              <a:rPr lang="sv-SE" sz="2000" dirty="0"/>
              <a:t>OBS! Om det kommer strykningar på tävlingsdagen så vänta tills alla startandes resultat har registrerats innan du genomför strykningen i SBK-tävling, om du stryker ett ekipage så ändras alla ekipage startnummer och de kommer då inte överensstämma med dina utskrivna protokoll och planerade startgrupper.</a:t>
            </a:r>
          </a:p>
        </p:txBody>
      </p:sp>
      <p:pic>
        <p:nvPicPr>
          <p:cNvPr id="6" name="Bildobjekt 5">
            <a:extLst>
              <a:ext uri="{FF2B5EF4-FFF2-40B4-BE49-F238E27FC236}">
                <a16:creationId xmlns:a16="http://schemas.microsoft.com/office/drawing/2014/main" id="{97836D79-5661-48D1-17DE-322153C40918}"/>
              </a:ext>
            </a:extLst>
          </p:cNvPr>
          <p:cNvPicPr>
            <a:picLocks noChangeAspect="1"/>
          </p:cNvPicPr>
          <p:nvPr/>
        </p:nvPicPr>
        <p:blipFill>
          <a:blip r:embed="rId2"/>
          <a:srcRect l="28571" t="14762" r="16964" b="8095"/>
          <a:stretch/>
        </p:blipFill>
        <p:spPr>
          <a:xfrm>
            <a:off x="5798278" y="1639796"/>
            <a:ext cx="5813320" cy="4631597"/>
          </a:xfrm>
          <a:prstGeom prst="rect">
            <a:avLst/>
          </a:prstGeom>
        </p:spPr>
      </p:pic>
      <p:cxnSp>
        <p:nvCxnSpPr>
          <p:cNvPr id="7" name="Rak pilkoppling 6">
            <a:extLst>
              <a:ext uri="{FF2B5EF4-FFF2-40B4-BE49-F238E27FC236}">
                <a16:creationId xmlns:a16="http://schemas.microsoft.com/office/drawing/2014/main" id="{B3A6F304-1418-CD67-5724-B3A72068F511}"/>
              </a:ext>
            </a:extLst>
          </p:cNvPr>
          <p:cNvCxnSpPr>
            <a:cxnSpLocks/>
          </p:cNvCxnSpPr>
          <p:nvPr/>
        </p:nvCxnSpPr>
        <p:spPr>
          <a:xfrm>
            <a:off x="9105053" y="888467"/>
            <a:ext cx="348827" cy="8022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Bildobjekt 8">
            <a:extLst>
              <a:ext uri="{FF2B5EF4-FFF2-40B4-BE49-F238E27FC236}">
                <a16:creationId xmlns:a16="http://schemas.microsoft.com/office/drawing/2014/main" id="{1E7FB1B3-9895-A100-3077-2A131A3B7364}"/>
              </a:ext>
            </a:extLst>
          </p:cNvPr>
          <p:cNvPicPr>
            <a:picLocks noChangeAspect="1"/>
          </p:cNvPicPr>
          <p:nvPr/>
        </p:nvPicPr>
        <p:blipFill>
          <a:blip r:embed="rId3"/>
          <a:stretch>
            <a:fillRect/>
          </a:stretch>
        </p:blipFill>
        <p:spPr>
          <a:xfrm>
            <a:off x="728496" y="5902602"/>
            <a:ext cx="4392599" cy="737581"/>
          </a:xfrm>
          <a:prstGeom prst="rect">
            <a:avLst/>
          </a:prstGeom>
        </p:spPr>
      </p:pic>
    </p:spTree>
    <p:extLst>
      <p:ext uri="{BB962C8B-B14F-4D97-AF65-F5344CB8AC3E}">
        <p14:creationId xmlns:p14="http://schemas.microsoft.com/office/powerpoint/2010/main" val="1423592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A7A278-EB3F-EB42-A6C7-273541148E5A}"/>
              </a:ext>
            </a:extLst>
          </p:cNvPr>
          <p:cNvSpPr>
            <a:spLocks noGrp="1"/>
          </p:cNvSpPr>
          <p:nvPr>
            <p:ph type="title"/>
          </p:nvPr>
        </p:nvSpPr>
        <p:spPr/>
        <p:txBody>
          <a:bodyPr/>
          <a:lstStyle/>
          <a:p>
            <a:r>
              <a:rPr lang="sv-SE" dirty="0"/>
              <a:t>På tävlingsdagen</a:t>
            </a:r>
          </a:p>
        </p:txBody>
      </p:sp>
      <p:sp>
        <p:nvSpPr>
          <p:cNvPr id="3" name="Platshållare för innehåll 2">
            <a:extLst>
              <a:ext uri="{FF2B5EF4-FFF2-40B4-BE49-F238E27FC236}">
                <a16:creationId xmlns:a16="http://schemas.microsoft.com/office/drawing/2014/main" id="{211CDFFA-9EDA-0CBD-E761-09BE88AE082B}"/>
              </a:ext>
            </a:extLst>
          </p:cNvPr>
          <p:cNvSpPr>
            <a:spLocks noGrp="1"/>
          </p:cNvSpPr>
          <p:nvPr>
            <p:ph sz="half" idx="1"/>
          </p:nvPr>
        </p:nvSpPr>
        <p:spPr>
          <a:xfrm>
            <a:off x="337457" y="1825625"/>
            <a:ext cx="11560629" cy="1325563"/>
          </a:xfrm>
        </p:spPr>
        <p:txBody>
          <a:bodyPr>
            <a:normAutofit/>
          </a:bodyPr>
          <a:lstStyle/>
          <a:p>
            <a:r>
              <a:rPr lang="sv-SE" sz="2000" dirty="0"/>
              <a:t>För att skriva ut protokoll för klassen går du till rubriken ”Registrera resultat”.</a:t>
            </a:r>
          </a:p>
          <a:p>
            <a:r>
              <a:rPr lang="sv-SE" sz="2000" dirty="0"/>
              <a:t>Klicka på klassen vars protokoll du vill skriva ut och klicka sedan på ”Skapa tomma protokoll”.</a:t>
            </a:r>
          </a:p>
          <a:p>
            <a:r>
              <a:rPr lang="sv-SE" sz="2000" dirty="0"/>
              <a:t>Du får nu en PDF-fil att skriva ut</a:t>
            </a:r>
          </a:p>
        </p:txBody>
      </p:sp>
      <p:pic>
        <p:nvPicPr>
          <p:cNvPr id="6" name="Bildobjekt 5">
            <a:extLst>
              <a:ext uri="{FF2B5EF4-FFF2-40B4-BE49-F238E27FC236}">
                <a16:creationId xmlns:a16="http://schemas.microsoft.com/office/drawing/2014/main" id="{7EBC7577-DAE4-B047-DA88-EFB59A8645DD}"/>
              </a:ext>
            </a:extLst>
          </p:cNvPr>
          <p:cNvPicPr>
            <a:picLocks noChangeAspect="1"/>
          </p:cNvPicPr>
          <p:nvPr/>
        </p:nvPicPr>
        <p:blipFill>
          <a:blip r:embed="rId2"/>
          <a:srcRect l="13750" t="36551" r="1696" b="7963"/>
          <a:stretch/>
        </p:blipFill>
        <p:spPr>
          <a:xfrm>
            <a:off x="1004025" y="3151188"/>
            <a:ext cx="9663975" cy="3567227"/>
          </a:xfrm>
          <a:prstGeom prst="rect">
            <a:avLst/>
          </a:prstGeom>
        </p:spPr>
      </p:pic>
      <p:cxnSp>
        <p:nvCxnSpPr>
          <p:cNvPr id="7" name="Rak pilkoppling 6">
            <a:extLst>
              <a:ext uri="{FF2B5EF4-FFF2-40B4-BE49-F238E27FC236}">
                <a16:creationId xmlns:a16="http://schemas.microsoft.com/office/drawing/2014/main" id="{D3A8CD71-1820-5BCF-D1F4-30D0C7BA4458}"/>
              </a:ext>
            </a:extLst>
          </p:cNvPr>
          <p:cNvCxnSpPr>
            <a:cxnSpLocks/>
          </p:cNvCxnSpPr>
          <p:nvPr/>
        </p:nvCxnSpPr>
        <p:spPr>
          <a:xfrm>
            <a:off x="337457" y="3616960"/>
            <a:ext cx="800462" cy="1255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Rak pilkoppling 8">
            <a:extLst>
              <a:ext uri="{FF2B5EF4-FFF2-40B4-BE49-F238E27FC236}">
                <a16:creationId xmlns:a16="http://schemas.microsoft.com/office/drawing/2014/main" id="{3932186D-DF23-86CC-B474-8948AFA7FC67}"/>
              </a:ext>
            </a:extLst>
          </p:cNvPr>
          <p:cNvCxnSpPr>
            <a:cxnSpLocks/>
          </p:cNvCxnSpPr>
          <p:nvPr/>
        </p:nvCxnSpPr>
        <p:spPr>
          <a:xfrm>
            <a:off x="8930640" y="2672080"/>
            <a:ext cx="348827" cy="8022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426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CEB8CE-1783-75A1-05CB-65A817A2A10E}"/>
              </a:ext>
            </a:extLst>
          </p:cNvPr>
          <p:cNvSpPr>
            <a:spLocks noGrp="1"/>
          </p:cNvSpPr>
          <p:nvPr>
            <p:ph type="title"/>
          </p:nvPr>
        </p:nvSpPr>
        <p:spPr/>
        <p:txBody>
          <a:bodyPr/>
          <a:lstStyle/>
          <a:p>
            <a:r>
              <a:rPr lang="sv-SE" dirty="0"/>
              <a:t>På tävlingsdagen</a:t>
            </a:r>
          </a:p>
        </p:txBody>
      </p:sp>
      <p:sp>
        <p:nvSpPr>
          <p:cNvPr id="3" name="Platshållare för innehåll 2">
            <a:extLst>
              <a:ext uri="{FF2B5EF4-FFF2-40B4-BE49-F238E27FC236}">
                <a16:creationId xmlns:a16="http://schemas.microsoft.com/office/drawing/2014/main" id="{0B06C16B-7530-337A-DA9D-D379AC8EBEFA}"/>
              </a:ext>
            </a:extLst>
          </p:cNvPr>
          <p:cNvSpPr>
            <a:spLocks noGrp="1"/>
          </p:cNvSpPr>
          <p:nvPr>
            <p:ph sz="half" idx="1"/>
          </p:nvPr>
        </p:nvSpPr>
        <p:spPr>
          <a:xfrm>
            <a:off x="249884" y="1690688"/>
            <a:ext cx="5597869" cy="2478541"/>
          </a:xfrm>
        </p:spPr>
        <p:txBody>
          <a:bodyPr>
            <a:normAutofit/>
          </a:bodyPr>
          <a:lstStyle/>
          <a:p>
            <a:r>
              <a:rPr lang="sv-SE" sz="2000" dirty="0"/>
              <a:t>Under Registrera resultat fyller du i resultaten för varje ekipage</a:t>
            </a:r>
          </a:p>
          <a:p>
            <a:r>
              <a:rPr lang="sv-SE" sz="2000" dirty="0"/>
              <a:t>Ekipagen hittar du i rullisten ”Ange ekipage”</a:t>
            </a:r>
          </a:p>
          <a:p>
            <a:r>
              <a:rPr lang="sv-SE" sz="2000" dirty="0"/>
              <a:t>Välj det ekipage du vill registrera resultat för</a:t>
            </a:r>
          </a:p>
          <a:p>
            <a:r>
              <a:rPr lang="sv-SE" sz="2000" dirty="0"/>
              <a:t>När alla resultat är registrerade kan du skriva ut resultatlistor genom att trycka på knappen ”Resultatlista”</a:t>
            </a:r>
          </a:p>
          <a:p>
            <a:endParaRPr lang="sv-SE" sz="2000" dirty="0"/>
          </a:p>
        </p:txBody>
      </p:sp>
      <p:pic>
        <p:nvPicPr>
          <p:cNvPr id="5" name="Bildobjekt 4">
            <a:extLst>
              <a:ext uri="{FF2B5EF4-FFF2-40B4-BE49-F238E27FC236}">
                <a16:creationId xmlns:a16="http://schemas.microsoft.com/office/drawing/2014/main" id="{B0EE0361-B7A4-EB5A-D35B-A544FB4F2506}"/>
              </a:ext>
            </a:extLst>
          </p:cNvPr>
          <p:cNvPicPr>
            <a:picLocks noChangeAspect="1"/>
          </p:cNvPicPr>
          <p:nvPr/>
        </p:nvPicPr>
        <p:blipFill>
          <a:blip r:embed="rId2"/>
          <a:srcRect l="13750" t="36551" r="1696" b="7963"/>
          <a:stretch/>
        </p:blipFill>
        <p:spPr>
          <a:xfrm>
            <a:off x="5887535" y="1368266"/>
            <a:ext cx="6054581" cy="2234905"/>
          </a:xfrm>
          <a:prstGeom prst="rect">
            <a:avLst/>
          </a:prstGeom>
        </p:spPr>
      </p:pic>
      <p:cxnSp>
        <p:nvCxnSpPr>
          <p:cNvPr id="6" name="Rak pilkoppling 5">
            <a:extLst>
              <a:ext uri="{FF2B5EF4-FFF2-40B4-BE49-F238E27FC236}">
                <a16:creationId xmlns:a16="http://schemas.microsoft.com/office/drawing/2014/main" id="{C6D4387A-3DD2-600E-F7A2-34DA762FB108}"/>
              </a:ext>
            </a:extLst>
          </p:cNvPr>
          <p:cNvCxnSpPr>
            <a:cxnSpLocks/>
          </p:cNvCxnSpPr>
          <p:nvPr/>
        </p:nvCxnSpPr>
        <p:spPr>
          <a:xfrm>
            <a:off x="9866811" y="745309"/>
            <a:ext cx="348827" cy="8022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Rak pilkoppling 6">
            <a:extLst>
              <a:ext uri="{FF2B5EF4-FFF2-40B4-BE49-F238E27FC236}">
                <a16:creationId xmlns:a16="http://schemas.microsoft.com/office/drawing/2014/main" id="{5F7B62E1-19C2-9D91-19FC-9086F8783B91}"/>
              </a:ext>
            </a:extLst>
          </p:cNvPr>
          <p:cNvCxnSpPr>
            <a:cxnSpLocks/>
          </p:cNvCxnSpPr>
          <p:nvPr/>
        </p:nvCxnSpPr>
        <p:spPr>
          <a:xfrm>
            <a:off x="5565317" y="2528848"/>
            <a:ext cx="322218" cy="401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Bildobjekt 9">
            <a:extLst>
              <a:ext uri="{FF2B5EF4-FFF2-40B4-BE49-F238E27FC236}">
                <a16:creationId xmlns:a16="http://schemas.microsoft.com/office/drawing/2014/main" id="{C349A0CC-7D87-72EE-015C-875734F02D1F}"/>
              </a:ext>
            </a:extLst>
          </p:cNvPr>
          <p:cNvPicPr>
            <a:picLocks noChangeAspect="1"/>
          </p:cNvPicPr>
          <p:nvPr/>
        </p:nvPicPr>
        <p:blipFill>
          <a:blip r:embed="rId3"/>
          <a:srcRect l="13928" t="24652" r="2049" b="16825"/>
          <a:stretch/>
        </p:blipFill>
        <p:spPr>
          <a:xfrm>
            <a:off x="4389120" y="3867289"/>
            <a:ext cx="7633546" cy="2990711"/>
          </a:xfrm>
          <a:prstGeom prst="rect">
            <a:avLst/>
          </a:prstGeom>
        </p:spPr>
      </p:pic>
      <p:cxnSp>
        <p:nvCxnSpPr>
          <p:cNvPr id="11" name="Rak pilkoppling 10">
            <a:extLst>
              <a:ext uri="{FF2B5EF4-FFF2-40B4-BE49-F238E27FC236}">
                <a16:creationId xmlns:a16="http://schemas.microsoft.com/office/drawing/2014/main" id="{87C5DA81-38A2-73C4-9029-672FE2165430}"/>
              </a:ext>
            </a:extLst>
          </p:cNvPr>
          <p:cNvCxnSpPr>
            <a:cxnSpLocks/>
          </p:cNvCxnSpPr>
          <p:nvPr/>
        </p:nvCxnSpPr>
        <p:spPr>
          <a:xfrm>
            <a:off x="2785291" y="4670590"/>
            <a:ext cx="1603829" cy="824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718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8CEE6C-6664-3ABC-7A87-979676E97BCE}"/>
              </a:ext>
            </a:extLst>
          </p:cNvPr>
          <p:cNvSpPr>
            <a:spLocks noGrp="1"/>
          </p:cNvSpPr>
          <p:nvPr>
            <p:ph type="title"/>
          </p:nvPr>
        </p:nvSpPr>
        <p:spPr/>
        <p:txBody>
          <a:bodyPr/>
          <a:lstStyle/>
          <a:p>
            <a:r>
              <a:rPr lang="sv-SE" dirty="0"/>
              <a:t>Efter tävlingen</a:t>
            </a:r>
          </a:p>
        </p:txBody>
      </p:sp>
      <p:sp>
        <p:nvSpPr>
          <p:cNvPr id="3" name="Platshållare för innehåll 2">
            <a:extLst>
              <a:ext uri="{FF2B5EF4-FFF2-40B4-BE49-F238E27FC236}">
                <a16:creationId xmlns:a16="http://schemas.microsoft.com/office/drawing/2014/main" id="{6C54A64F-9AEE-DE71-059B-D994E07635E9}"/>
              </a:ext>
            </a:extLst>
          </p:cNvPr>
          <p:cNvSpPr>
            <a:spLocks noGrp="1"/>
          </p:cNvSpPr>
          <p:nvPr>
            <p:ph sz="half" idx="1"/>
          </p:nvPr>
        </p:nvSpPr>
        <p:spPr>
          <a:xfrm>
            <a:off x="185059" y="1770761"/>
            <a:ext cx="5255621" cy="3907663"/>
          </a:xfrm>
        </p:spPr>
        <p:txBody>
          <a:bodyPr>
            <a:normAutofit lnSpcReduction="10000"/>
          </a:bodyPr>
          <a:lstStyle/>
          <a:p>
            <a:r>
              <a:rPr lang="sv-SE" sz="2000" dirty="0"/>
              <a:t>Du kan skriva ut resultatlistor genom att trycka på knappen ”Resultatlista”</a:t>
            </a:r>
          </a:p>
          <a:p>
            <a:r>
              <a:rPr lang="sv-SE" sz="2000" dirty="0"/>
              <a:t>Du får då fram en utskrivbar PDF</a:t>
            </a:r>
          </a:p>
          <a:p>
            <a:r>
              <a:rPr lang="sv-SE" sz="2000" dirty="0"/>
              <a:t>När klassen resultat är registrerade, alla strykningar är gjorda och inga ändringar ska göras så trycker du på ”Verifiera resultat”. Detta behöver du göra för varje enskild klass.</a:t>
            </a:r>
          </a:p>
          <a:p>
            <a:r>
              <a:rPr lang="sv-SE" sz="2000" dirty="0"/>
              <a:t>När tävlingsdagen är över flyttas tävlingen till ”Avslutade”</a:t>
            </a:r>
          </a:p>
          <a:p>
            <a:r>
              <a:rPr lang="sv-SE" sz="2000" dirty="0"/>
              <a:t>När du verifierat resultaten kommer SBK ta över och sköter den slutliga resultatrapporteringen</a:t>
            </a:r>
          </a:p>
        </p:txBody>
      </p:sp>
      <p:pic>
        <p:nvPicPr>
          <p:cNvPr id="6" name="Bildobjekt 5">
            <a:extLst>
              <a:ext uri="{FF2B5EF4-FFF2-40B4-BE49-F238E27FC236}">
                <a16:creationId xmlns:a16="http://schemas.microsoft.com/office/drawing/2014/main" id="{6C4D523E-5F83-91C3-C98C-965C0B2D125F}"/>
              </a:ext>
            </a:extLst>
          </p:cNvPr>
          <p:cNvPicPr>
            <a:picLocks noChangeAspect="1"/>
          </p:cNvPicPr>
          <p:nvPr/>
        </p:nvPicPr>
        <p:blipFill>
          <a:blip r:embed="rId2"/>
          <a:srcRect l="22050" t="22266" r="24850" b="30134"/>
          <a:stretch/>
        </p:blipFill>
        <p:spPr>
          <a:xfrm>
            <a:off x="5718048" y="365125"/>
            <a:ext cx="6473952" cy="3264408"/>
          </a:xfrm>
          <a:prstGeom prst="rect">
            <a:avLst/>
          </a:prstGeom>
        </p:spPr>
      </p:pic>
      <p:pic>
        <p:nvPicPr>
          <p:cNvPr id="8" name="Bildobjekt 7">
            <a:extLst>
              <a:ext uri="{FF2B5EF4-FFF2-40B4-BE49-F238E27FC236}">
                <a16:creationId xmlns:a16="http://schemas.microsoft.com/office/drawing/2014/main" id="{AC85AB0A-26BF-A97F-8862-DB443E04B038}"/>
              </a:ext>
            </a:extLst>
          </p:cNvPr>
          <p:cNvPicPr>
            <a:picLocks noChangeAspect="1"/>
          </p:cNvPicPr>
          <p:nvPr/>
        </p:nvPicPr>
        <p:blipFill>
          <a:blip r:embed="rId3"/>
          <a:srcRect l="15400" t="29796" r="1600" b="44534"/>
          <a:stretch/>
        </p:blipFill>
        <p:spPr>
          <a:xfrm>
            <a:off x="2223298" y="5714263"/>
            <a:ext cx="6574536" cy="1143737"/>
          </a:xfrm>
          <a:prstGeom prst="rect">
            <a:avLst/>
          </a:prstGeom>
        </p:spPr>
      </p:pic>
      <p:pic>
        <p:nvPicPr>
          <p:cNvPr id="10" name="Bildobjekt 9">
            <a:extLst>
              <a:ext uri="{FF2B5EF4-FFF2-40B4-BE49-F238E27FC236}">
                <a16:creationId xmlns:a16="http://schemas.microsoft.com/office/drawing/2014/main" id="{AD25418B-2342-5A62-FD78-5397B8AB7562}"/>
              </a:ext>
            </a:extLst>
          </p:cNvPr>
          <p:cNvPicPr>
            <a:picLocks noChangeAspect="1"/>
          </p:cNvPicPr>
          <p:nvPr/>
        </p:nvPicPr>
        <p:blipFill>
          <a:blip r:embed="rId4"/>
          <a:srcRect l="18900" t="44133" r="31929" b="33734"/>
          <a:stretch/>
        </p:blipFill>
        <p:spPr>
          <a:xfrm>
            <a:off x="5800344" y="3895026"/>
            <a:ext cx="5994981" cy="1517904"/>
          </a:xfrm>
          <a:prstGeom prst="rect">
            <a:avLst/>
          </a:prstGeom>
        </p:spPr>
      </p:pic>
    </p:spTree>
    <p:extLst>
      <p:ext uri="{BB962C8B-B14F-4D97-AF65-F5344CB8AC3E}">
        <p14:creationId xmlns:p14="http://schemas.microsoft.com/office/powerpoint/2010/main" val="3320948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119D9526-8145-7FAF-5B12-BD5383577765}"/>
              </a:ext>
            </a:extLst>
          </p:cNvPr>
          <p:cNvPicPr>
            <a:picLocks noChangeAspect="1"/>
          </p:cNvPicPr>
          <p:nvPr/>
        </p:nvPicPr>
        <p:blipFill>
          <a:blip r:embed="rId2"/>
          <a:stretch>
            <a:fillRect/>
          </a:stretch>
        </p:blipFill>
        <p:spPr>
          <a:xfrm>
            <a:off x="1181285" y="3994410"/>
            <a:ext cx="9021836" cy="2844155"/>
          </a:xfrm>
          <a:prstGeom prst="rect">
            <a:avLst/>
          </a:prstGeom>
        </p:spPr>
      </p:pic>
      <p:sp>
        <p:nvSpPr>
          <p:cNvPr id="2" name="Rubrik 1">
            <a:extLst>
              <a:ext uri="{FF2B5EF4-FFF2-40B4-BE49-F238E27FC236}">
                <a16:creationId xmlns:a16="http://schemas.microsoft.com/office/drawing/2014/main" id="{8A35F226-F6E9-76F2-D8B1-46DDC9FF326E}"/>
              </a:ext>
            </a:extLst>
          </p:cNvPr>
          <p:cNvSpPr>
            <a:spLocks noGrp="1"/>
          </p:cNvSpPr>
          <p:nvPr>
            <p:ph type="title"/>
          </p:nvPr>
        </p:nvSpPr>
        <p:spPr/>
        <p:txBody>
          <a:bodyPr/>
          <a:lstStyle/>
          <a:p>
            <a:r>
              <a:rPr lang="sv-SE" dirty="0"/>
              <a:t>Navigera i SBK tävling</a:t>
            </a:r>
          </a:p>
        </p:txBody>
      </p:sp>
      <p:sp>
        <p:nvSpPr>
          <p:cNvPr id="3" name="Platshållare för innehåll 2">
            <a:extLst>
              <a:ext uri="{FF2B5EF4-FFF2-40B4-BE49-F238E27FC236}">
                <a16:creationId xmlns:a16="http://schemas.microsoft.com/office/drawing/2014/main" id="{BF3B3551-7D70-721F-FF86-095AF7A5EF90}"/>
              </a:ext>
            </a:extLst>
          </p:cNvPr>
          <p:cNvSpPr>
            <a:spLocks noGrp="1"/>
          </p:cNvSpPr>
          <p:nvPr>
            <p:ph sz="half" idx="1"/>
          </p:nvPr>
        </p:nvSpPr>
        <p:spPr>
          <a:xfrm>
            <a:off x="325777" y="1668562"/>
            <a:ext cx="11190488" cy="2325848"/>
          </a:xfrm>
        </p:spPr>
        <p:txBody>
          <a:bodyPr>
            <a:normAutofit fontScale="92500" lnSpcReduction="10000"/>
          </a:bodyPr>
          <a:lstStyle/>
          <a:p>
            <a:r>
              <a:rPr lang="sv-SE" sz="2000" dirty="0"/>
              <a:t>Klicka på ”Mina sidor”</a:t>
            </a:r>
          </a:p>
          <a:p>
            <a:r>
              <a:rPr lang="sv-SE" sz="2000" dirty="0"/>
              <a:t>Välj ”SBK Tävling” i menyn till vänster</a:t>
            </a:r>
          </a:p>
          <a:p>
            <a:r>
              <a:rPr lang="sv-SE" sz="2000" dirty="0"/>
              <a:t>Välj sedan ”Hantera prov/tävlingar”</a:t>
            </a:r>
          </a:p>
          <a:p>
            <a:pPr lvl="1"/>
            <a:r>
              <a:rPr lang="sv-SE" sz="1800" dirty="0"/>
              <a:t>Här hittar du menyn som rör dig som arrangör</a:t>
            </a:r>
          </a:p>
          <a:p>
            <a:r>
              <a:rPr lang="sv-SE" sz="2000" dirty="0"/>
              <a:t>Under rubriken Ekonomi kan du hitta och hantera betalningar till tävlingen</a:t>
            </a:r>
          </a:p>
          <a:p>
            <a:r>
              <a:rPr lang="sv-SE" sz="2000" dirty="0"/>
              <a:t>I Rapportverktyget kan du hitta mailadresser till funktionärer. Övriga funktioner i rapportverktyget behöver du ej i din roll som TS</a:t>
            </a:r>
          </a:p>
        </p:txBody>
      </p:sp>
      <p:sp>
        <p:nvSpPr>
          <p:cNvPr id="4" name="Pil: vänster 3">
            <a:extLst>
              <a:ext uri="{FF2B5EF4-FFF2-40B4-BE49-F238E27FC236}">
                <a16:creationId xmlns:a16="http://schemas.microsoft.com/office/drawing/2014/main" id="{71923C3D-535E-8CDC-D881-34415938D980}"/>
              </a:ext>
            </a:extLst>
          </p:cNvPr>
          <p:cNvSpPr/>
          <p:nvPr/>
        </p:nvSpPr>
        <p:spPr>
          <a:xfrm>
            <a:off x="1988879" y="6189962"/>
            <a:ext cx="610491" cy="12512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il: vänster 9">
            <a:extLst>
              <a:ext uri="{FF2B5EF4-FFF2-40B4-BE49-F238E27FC236}">
                <a16:creationId xmlns:a16="http://schemas.microsoft.com/office/drawing/2014/main" id="{FB8441BE-9EE3-E62B-3EE1-F22F30E2FC62}"/>
              </a:ext>
            </a:extLst>
          </p:cNvPr>
          <p:cNvSpPr/>
          <p:nvPr/>
        </p:nvSpPr>
        <p:spPr>
          <a:xfrm>
            <a:off x="1988879" y="5931874"/>
            <a:ext cx="610491" cy="12512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il: vänster 10">
            <a:extLst>
              <a:ext uri="{FF2B5EF4-FFF2-40B4-BE49-F238E27FC236}">
                <a16:creationId xmlns:a16="http://schemas.microsoft.com/office/drawing/2014/main" id="{9714761C-413F-AFA4-C078-CB09BAA6F506}"/>
              </a:ext>
            </a:extLst>
          </p:cNvPr>
          <p:cNvSpPr/>
          <p:nvPr/>
        </p:nvSpPr>
        <p:spPr>
          <a:xfrm>
            <a:off x="1988879" y="5489836"/>
            <a:ext cx="610491" cy="12512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il: vänster 11">
            <a:extLst>
              <a:ext uri="{FF2B5EF4-FFF2-40B4-BE49-F238E27FC236}">
                <a16:creationId xmlns:a16="http://schemas.microsoft.com/office/drawing/2014/main" id="{DAFAA00B-1429-6006-C5A1-838B370ADE6B}"/>
              </a:ext>
            </a:extLst>
          </p:cNvPr>
          <p:cNvSpPr/>
          <p:nvPr/>
        </p:nvSpPr>
        <p:spPr>
          <a:xfrm>
            <a:off x="1994230" y="4710841"/>
            <a:ext cx="610491" cy="12512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Pil: vänster 13">
            <a:extLst>
              <a:ext uri="{FF2B5EF4-FFF2-40B4-BE49-F238E27FC236}">
                <a16:creationId xmlns:a16="http://schemas.microsoft.com/office/drawing/2014/main" id="{EC2764C2-6797-6E7F-1B7A-80FD0B2530BA}"/>
              </a:ext>
            </a:extLst>
          </p:cNvPr>
          <p:cNvSpPr/>
          <p:nvPr/>
        </p:nvSpPr>
        <p:spPr>
          <a:xfrm rot="5400000">
            <a:off x="9258072" y="4362271"/>
            <a:ext cx="610491" cy="12512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89706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ubrik 18"/>
          <p:cNvSpPr>
            <a:spLocks noGrp="1"/>
          </p:cNvSpPr>
          <p:nvPr>
            <p:ph type="title"/>
          </p:nvPr>
        </p:nvSpPr>
        <p:spPr/>
        <p:txBody>
          <a:bodyPr/>
          <a:lstStyle/>
          <a:p>
            <a:r>
              <a:rPr lang="sv-SE" dirty="0"/>
              <a:t>Ansöka om tävling</a:t>
            </a:r>
          </a:p>
        </p:txBody>
      </p:sp>
      <p:sp>
        <p:nvSpPr>
          <p:cNvPr id="20" name="Platshållare för innehåll 19"/>
          <p:cNvSpPr>
            <a:spLocks noGrp="1"/>
          </p:cNvSpPr>
          <p:nvPr>
            <p:ph sz="half" idx="1"/>
          </p:nvPr>
        </p:nvSpPr>
        <p:spPr>
          <a:xfrm>
            <a:off x="495277" y="1690688"/>
            <a:ext cx="8039123" cy="4351338"/>
          </a:xfrm>
        </p:spPr>
        <p:txBody>
          <a:bodyPr>
            <a:normAutofit/>
          </a:bodyPr>
          <a:lstStyle/>
          <a:p>
            <a:r>
              <a:rPr lang="sv-SE" sz="2000" dirty="0"/>
              <a:t>Gå till ”Hantera prov och tävling”</a:t>
            </a:r>
          </a:p>
          <a:p>
            <a:pPr lvl="1"/>
            <a:r>
              <a:rPr lang="sv-SE" sz="1800" dirty="0"/>
              <a:t>Välj ”Ansökan till prov/tävling”</a:t>
            </a:r>
          </a:p>
          <a:p>
            <a:pPr lvl="1"/>
            <a:r>
              <a:rPr lang="sv-SE" sz="1800" dirty="0"/>
              <a:t>Tryck på knappen ”Ansök om ny tävling”</a:t>
            </a:r>
          </a:p>
          <a:p>
            <a:pPr marL="457200" lvl="1" indent="0">
              <a:buNone/>
            </a:pPr>
            <a:endParaRPr lang="sv-SE" sz="2000" dirty="0"/>
          </a:p>
          <a:p>
            <a:pPr marL="457200" lvl="1" indent="0">
              <a:buNone/>
            </a:pPr>
            <a:endParaRPr lang="sv-SE" dirty="0"/>
          </a:p>
          <a:p>
            <a:pPr lvl="1"/>
            <a:endParaRPr lang="sv-SE" dirty="0"/>
          </a:p>
          <a:p>
            <a:r>
              <a:rPr lang="sv-SE" sz="2000" dirty="0"/>
              <a:t>Distriktet godkänner tävlingar när ansökningsdatumet har passerat.</a:t>
            </a:r>
          </a:p>
          <a:p>
            <a:pPr marL="0" indent="0">
              <a:buNone/>
            </a:pPr>
            <a:endParaRPr lang="sv-SE" dirty="0"/>
          </a:p>
        </p:txBody>
      </p:sp>
      <p:pic>
        <p:nvPicPr>
          <p:cNvPr id="3" name="Bildobjekt 2">
            <a:extLst>
              <a:ext uri="{FF2B5EF4-FFF2-40B4-BE49-F238E27FC236}">
                <a16:creationId xmlns:a16="http://schemas.microsoft.com/office/drawing/2014/main" id="{B04754C2-6BC5-576E-5551-E1E91E0AFD2A}"/>
              </a:ext>
            </a:extLst>
          </p:cNvPr>
          <p:cNvPicPr>
            <a:picLocks noChangeAspect="1"/>
          </p:cNvPicPr>
          <p:nvPr/>
        </p:nvPicPr>
        <p:blipFill>
          <a:blip r:embed="rId2"/>
          <a:srcRect l="39703" t="35865" r="3443"/>
          <a:stretch/>
        </p:blipFill>
        <p:spPr>
          <a:xfrm>
            <a:off x="7212469" y="1027906"/>
            <a:ext cx="4760300" cy="2555398"/>
          </a:xfrm>
          <a:prstGeom prst="rect">
            <a:avLst/>
          </a:prstGeom>
        </p:spPr>
      </p:pic>
      <p:sp>
        <p:nvSpPr>
          <p:cNvPr id="2" name="textruta 1">
            <a:extLst>
              <a:ext uri="{FF2B5EF4-FFF2-40B4-BE49-F238E27FC236}">
                <a16:creationId xmlns:a16="http://schemas.microsoft.com/office/drawing/2014/main" id="{F6095392-8DF9-581D-B7E7-D9192DB95A59}"/>
              </a:ext>
            </a:extLst>
          </p:cNvPr>
          <p:cNvSpPr txBox="1"/>
          <p:nvPr/>
        </p:nvSpPr>
        <p:spPr>
          <a:xfrm>
            <a:off x="2562046" y="4668215"/>
            <a:ext cx="7553516"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457200" lvl="1" indent="0" algn="ctr">
              <a:buNone/>
            </a:pPr>
            <a:endParaRPr lang="sv-SE" i="1" dirty="0">
              <a:latin typeface="Arial" panose="020B0604020202020204" pitchFamily="34" charset="0"/>
              <a:cs typeface="Arial" panose="020B0604020202020204" pitchFamily="34" charset="0"/>
            </a:endParaRPr>
          </a:p>
          <a:p>
            <a:pPr marL="457200" lvl="1" indent="0">
              <a:buNone/>
            </a:pPr>
            <a:r>
              <a:rPr lang="sv-SE" i="1" dirty="0">
                <a:latin typeface="Arial" panose="020B0604020202020204" pitchFamily="34" charset="0"/>
                <a:cs typeface="Arial" panose="020B0604020202020204" pitchFamily="34" charset="0"/>
              </a:rPr>
              <a:t>Ansökan för tävlingar</a:t>
            </a:r>
            <a:r>
              <a:rPr lang="sv-SE" b="0" i="1" dirty="0">
                <a:solidFill>
                  <a:srgbClr val="141E26"/>
                </a:solidFill>
                <a:effectLst/>
                <a:latin typeface="Arial" panose="020B0604020202020204" pitchFamily="34" charset="0"/>
                <a:cs typeface="Arial" panose="020B0604020202020204" pitchFamily="34" charset="0"/>
              </a:rPr>
              <a:t> </a:t>
            </a:r>
            <a:r>
              <a:rPr lang="sv-SE" i="1" dirty="0">
                <a:latin typeface="Arial" panose="020B0604020202020204" pitchFamily="34" charset="0"/>
                <a:cs typeface="Arial" panose="020B0604020202020204" pitchFamily="34" charset="0"/>
              </a:rPr>
              <a:t>1 januari-30 juni  ska vara inne senast 1/11</a:t>
            </a:r>
          </a:p>
          <a:p>
            <a:pPr marL="457200" lvl="1" indent="0">
              <a:buNone/>
            </a:pPr>
            <a:endParaRPr lang="sv-SE" i="1" dirty="0">
              <a:latin typeface="Arial" panose="020B0604020202020204" pitchFamily="34" charset="0"/>
              <a:cs typeface="Arial" panose="020B0604020202020204" pitchFamily="34" charset="0"/>
            </a:endParaRPr>
          </a:p>
          <a:p>
            <a:pPr marL="457200" lvl="1" indent="0">
              <a:buNone/>
            </a:pPr>
            <a:r>
              <a:rPr lang="sv-SE" i="1" dirty="0">
                <a:latin typeface="Arial" panose="020B0604020202020204" pitchFamily="34" charset="0"/>
                <a:cs typeface="Arial" panose="020B0604020202020204" pitchFamily="34" charset="0"/>
              </a:rPr>
              <a:t>Ansökan för tävlingar 1 juli-31 december ska vara inne senast 1/5</a:t>
            </a:r>
          </a:p>
          <a:p>
            <a:endParaRPr lang="sv-SE" dirty="0"/>
          </a:p>
        </p:txBody>
      </p:sp>
    </p:spTree>
    <p:extLst>
      <p:ext uri="{BB962C8B-B14F-4D97-AF65-F5344CB8AC3E}">
        <p14:creationId xmlns:p14="http://schemas.microsoft.com/office/powerpoint/2010/main" val="2803960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5D7FF1-ABE6-FC16-38DD-BCAC05D12DB0}"/>
              </a:ext>
            </a:extLst>
          </p:cNvPr>
          <p:cNvSpPr>
            <a:spLocks noGrp="1"/>
          </p:cNvSpPr>
          <p:nvPr>
            <p:ph type="title"/>
          </p:nvPr>
        </p:nvSpPr>
        <p:spPr>
          <a:xfrm>
            <a:off x="1490959" y="365125"/>
            <a:ext cx="7788508" cy="933745"/>
          </a:xfrm>
        </p:spPr>
        <p:txBody>
          <a:bodyPr/>
          <a:lstStyle/>
          <a:p>
            <a:r>
              <a:rPr lang="sv-SE" dirty="0"/>
              <a:t>Ansöka om tävling</a:t>
            </a:r>
          </a:p>
        </p:txBody>
      </p:sp>
      <p:sp>
        <p:nvSpPr>
          <p:cNvPr id="3" name="Platshållare för innehåll 2">
            <a:extLst>
              <a:ext uri="{FF2B5EF4-FFF2-40B4-BE49-F238E27FC236}">
                <a16:creationId xmlns:a16="http://schemas.microsoft.com/office/drawing/2014/main" id="{B7E88D82-84ED-950B-AC70-EA93AD358BA9}"/>
              </a:ext>
            </a:extLst>
          </p:cNvPr>
          <p:cNvSpPr>
            <a:spLocks noGrp="1"/>
          </p:cNvSpPr>
          <p:nvPr>
            <p:ph sz="half" idx="1"/>
          </p:nvPr>
        </p:nvSpPr>
        <p:spPr>
          <a:xfrm>
            <a:off x="80738" y="1771764"/>
            <a:ext cx="2545622" cy="624386"/>
          </a:xfrm>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sv-SE" sz="1800" dirty="0"/>
              <a:t>Ange arrangör och ev. medarrangör</a:t>
            </a:r>
          </a:p>
        </p:txBody>
      </p:sp>
      <p:pic>
        <p:nvPicPr>
          <p:cNvPr id="6" name="Bildobjekt 5">
            <a:extLst>
              <a:ext uri="{FF2B5EF4-FFF2-40B4-BE49-F238E27FC236}">
                <a16:creationId xmlns:a16="http://schemas.microsoft.com/office/drawing/2014/main" id="{3B4676BF-BDB4-922B-8312-5DA39C46EEBC}"/>
              </a:ext>
            </a:extLst>
          </p:cNvPr>
          <p:cNvPicPr>
            <a:picLocks noChangeAspect="1"/>
          </p:cNvPicPr>
          <p:nvPr/>
        </p:nvPicPr>
        <p:blipFill>
          <a:blip r:embed="rId2"/>
          <a:stretch>
            <a:fillRect/>
          </a:stretch>
        </p:blipFill>
        <p:spPr>
          <a:xfrm>
            <a:off x="2694179" y="1360034"/>
            <a:ext cx="6585288" cy="5296172"/>
          </a:xfrm>
          <a:prstGeom prst="rect">
            <a:avLst/>
          </a:prstGeom>
        </p:spPr>
      </p:pic>
      <p:cxnSp>
        <p:nvCxnSpPr>
          <p:cNvPr id="8" name="Rak pilkoppling 7">
            <a:extLst>
              <a:ext uri="{FF2B5EF4-FFF2-40B4-BE49-F238E27FC236}">
                <a16:creationId xmlns:a16="http://schemas.microsoft.com/office/drawing/2014/main" id="{8BC7D376-4050-ADA9-F18B-5193581598B0}"/>
              </a:ext>
            </a:extLst>
          </p:cNvPr>
          <p:cNvCxnSpPr/>
          <p:nvPr/>
        </p:nvCxnSpPr>
        <p:spPr>
          <a:xfrm>
            <a:off x="2367280" y="2367280"/>
            <a:ext cx="518160" cy="162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Rak pilkoppling 9">
            <a:extLst>
              <a:ext uri="{FF2B5EF4-FFF2-40B4-BE49-F238E27FC236}">
                <a16:creationId xmlns:a16="http://schemas.microsoft.com/office/drawing/2014/main" id="{0AB300EB-F007-4C52-0EE0-F7155FC9E78E}"/>
              </a:ext>
            </a:extLst>
          </p:cNvPr>
          <p:cNvCxnSpPr>
            <a:cxnSpLocks/>
          </p:cNvCxnSpPr>
          <p:nvPr/>
        </p:nvCxnSpPr>
        <p:spPr>
          <a:xfrm>
            <a:off x="1351778" y="2306116"/>
            <a:ext cx="1481582" cy="1122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Platshållare för innehåll 2">
            <a:extLst>
              <a:ext uri="{FF2B5EF4-FFF2-40B4-BE49-F238E27FC236}">
                <a16:creationId xmlns:a16="http://schemas.microsoft.com/office/drawing/2014/main" id="{C6221871-3288-43E8-C7ED-3FD8B4FA23BD}"/>
              </a:ext>
            </a:extLst>
          </p:cNvPr>
          <p:cNvSpPr txBox="1">
            <a:spLocks/>
          </p:cNvSpPr>
          <p:nvPr/>
        </p:nvSpPr>
        <p:spPr>
          <a:xfrm>
            <a:off x="148557" y="3916431"/>
            <a:ext cx="2301346" cy="569669"/>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0B050"/>
              </a:buClr>
              <a:buSzPct val="100000"/>
              <a:buFont typeface="Calibri" panose="020F050202020403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B050"/>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Calibri" panose="020F0502020204030204" pitchFamily="34" charset="0"/>
              <a:buNone/>
            </a:pPr>
            <a:r>
              <a:rPr lang="sv-SE" sz="1800" dirty="0"/>
              <a:t>Ange plats för tävlingen</a:t>
            </a:r>
          </a:p>
        </p:txBody>
      </p:sp>
      <p:cxnSp>
        <p:nvCxnSpPr>
          <p:cNvPr id="13" name="Rak pilkoppling 12">
            <a:extLst>
              <a:ext uri="{FF2B5EF4-FFF2-40B4-BE49-F238E27FC236}">
                <a16:creationId xmlns:a16="http://schemas.microsoft.com/office/drawing/2014/main" id="{E431E52C-C928-01DD-9B1B-B97DF4BE23B4}"/>
              </a:ext>
            </a:extLst>
          </p:cNvPr>
          <p:cNvCxnSpPr>
            <a:cxnSpLocks/>
          </p:cNvCxnSpPr>
          <p:nvPr/>
        </p:nvCxnSpPr>
        <p:spPr>
          <a:xfrm>
            <a:off x="2179234" y="4399280"/>
            <a:ext cx="924560" cy="280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Platshållare för innehåll 2">
            <a:extLst>
              <a:ext uri="{FF2B5EF4-FFF2-40B4-BE49-F238E27FC236}">
                <a16:creationId xmlns:a16="http://schemas.microsoft.com/office/drawing/2014/main" id="{94D96F46-6777-4780-3D66-868B8A7D02FF}"/>
              </a:ext>
            </a:extLst>
          </p:cNvPr>
          <p:cNvSpPr txBox="1">
            <a:spLocks/>
          </p:cNvSpPr>
          <p:nvPr/>
        </p:nvSpPr>
        <p:spPr>
          <a:xfrm>
            <a:off x="8398170" y="2646865"/>
            <a:ext cx="3543930" cy="100756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B050"/>
              </a:buClr>
              <a:buSzPct val="100000"/>
              <a:buFont typeface="Calibri" panose="020F050202020403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B050"/>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Calibri" panose="020F0502020204030204" pitchFamily="34" charset="0"/>
              <a:buNone/>
            </a:pPr>
            <a:r>
              <a:rPr lang="sv-SE" sz="1800" dirty="0"/>
              <a:t>Kryssa i om tävlingen hålls inomhus och vilken extra avgift (max 25 kr) klubben tar</a:t>
            </a:r>
          </a:p>
        </p:txBody>
      </p:sp>
      <p:cxnSp>
        <p:nvCxnSpPr>
          <p:cNvPr id="17" name="Rak pilkoppling 16">
            <a:extLst>
              <a:ext uri="{FF2B5EF4-FFF2-40B4-BE49-F238E27FC236}">
                <a16:creationId xmlns:a16="http://schemas.microsoft.com/office/drawing/2014/main" id="{A2F84505-CC1E-B233-C7FB-64DFC28F78C3}"/>
              </a:ext>
            </a:extLst>
          </p:cNvPr>
          <p:cNvCxnSpPr>
            <a:cxnSpLocks/>
          </p:cNvCxnSpPr>
          <p:nvPr/>
        </p:nvCxnSpPr>
        <p:spPr>
          <a:xfrm flipH="1">
            <a:off x="8920480" y="3579962"/>
            <a:ext cx="414063" cy="8193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Rak pilkoppling 19">
            <a:extLst>
              <a:ext uri="{FF2B5EF4-FFF2-40B4-BE49-F238E27FC236}">
                <a16:creationId xmlns:a16="http://schemas.microsoft.com/office/drawing/2014/main" id="{8680E0F9-17F3-8767-3BE6-2575BD287B59}"/>
              </a:ext>
            </a:extLst>
          </p:cNvPr>
          <p:cNvCxnSpPr>
            <a:cxnSpLocks/>
          </p:cNvCxnSpPr>
          <p:nvPr/>
        </p:nvCxnSpPr>
        <p:spPr>
          <a:xfrm flipH="1">
            <a:off x="8656320" y="3519577"/>
            <a:ext cx="1513815" cy="1458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Platshållare för innehåll 2">
            <a:extLst>
              <a:ext uri="{FF2B5EF4-FFF2-40B4-BE49-F238E27FC236}">
                <a16:creationId xmlns:a16="http://schemas.microsoft.com/office/drawing/2014/main" id="{85ABF33F-9B48-D273-3F43-DBFE0762FE3E}"/>
              </a:ext>
            </a:extLst>
          </p:cNvPr>
          <p:cNvSpPr txBox="1">
            <a:spLocks/>
          </p:cNvSpPr>
          <p:nvPr/>
        </p:nvSpPr>
        <p:spPr>
          <a:xfrm>
            <a:off x="60176" y="5159670"/>
            <a:ext cx="2684803" cy="67659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B050"/>
              </a:buClr>
              <a:buSzPct val="100000"/>
              <a:buFont typeface="Calibri" panose="020F050202020403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B050"/>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Calibri" panose="020F0502020204030204" pitchFamily="34" charset="0"/>
              <a:buNone/>
            </a:pPr>
            <a:r>
              <a:rPr lang="sv-SE" sz="1800" dirty="0"/>
              <a:t>Ange koordinater för tävlingen</a:t>
            </a:r>
          </a:p>
        </p:txBody>
      </p:sp>
      <p:cxnSp>
        <p:nvCxnSpPr>
          <p:cNvPr id="25" name="Rak pilkoppling 24">
            <a:extLst>
              <a:ext uri="{FF2B5EF4-FFF2-40B4-BE49-F238E27FC236}">
                <a16:creationId xmlns:a16="http://schemas.microsoft.com/office/drawing/2014/main" id="{EFB3FBC4-77BA-EADF-BFBF-617D99E9A12E}"/>
              </a:ext>
            </a:extLst>
          </p:cNvPr>
          <p:cNvCxnSpPr>
            <a:cxnSpLocks/>
          </p:cNvCxnSpPr>
          <p:nvPr/>
        </p:nvCxnSpPr>
        <p:spPr>
          <a:xfrm>
            <a:off x="1595887" y="5745192"/>
            <a:ext cx="1316646" cy="564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Platshållare för innehåll 2">
            <a:extLst>
              <a:ext uri="{FF2B5EF4-FFF2-40B4-BE49-F238E27FC236}">
                <a16:creationId xmlns:a16="http://schemas.microsoft.com/office/drawing/2014/main" id="{CE58E23D-0827-FC75-8CB0-328FF04C087A}"/>
              </a:ext>
            </a:extLst>
          </p:cNvPr>
          <p:cNvSpPr txBox="1">
            <a:spLocks/>
          </p:cNvSpPr>
          <p:nvPr/>
        </p:nvSpPr>
        <p:spPr>
          <a:xfrm>
            <a:off x="7937065" y="572044"/>
            <a:ext cx="2684803" cy="1199924"/>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Clr>
                <a:srgbClr val="00B050"/>
              </a:buClr>
              <a:buSzPct val="100000"/>
              <a:buFont typeface="Calibri" panose="020F050202020403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B050"/>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Calibri" panose="020F0502020204030204" pitchFamily="34" charset="0"/>
              <a:buNone/>
            </a:pPr>
            <a:endParaRPr lang="sv-SE" dirty="0"/>
          </a:p>
          <a:p>
            <a:pPr marL="0" indent="0" algn="ctr">
              <a:buFont typeface="Calibri" panose="020F0502020204030204" pitchFamily="34" charset="0"/>
              <a:buNone/>
            </a:pPr>
            <a:r>
              <a:rPr lang="sv-SE" i="1" dirty="0"/>
              <a:t>Rutor med en röd stjärna är obligatoriska att fylla i </a:t>
            </a:r>
            <a:r>
              <a:rPr lang="sv-SE" b="1" i="1" dirty="0">
                <a:solidFill>
                  <a:srgbClr val="FF0000"/>
                </a:solidFill>
              </a:rPr>
              <a:t>*</a:t>
            </a:r>
          </a:p>
        </p:txBody>
      </p:sp>
    </p:spTree>
    <p:extLst>
      <p:ext uri="{BB962C8B-B14F-4D97-AF65-F5344CB8AC3E}">
        <p14:creationId xmlns:p14="http://schemas.microsoft.com/office/powerpoint/2010/main" val="1453808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7F078442-D4B6-15A7-7354-E706868561C3}"/>
              </a:ext>
            </a:extLst>
          </p:cNvPr>
          <p:cNvSpPr>
            <a:spLocks noGrp="1"/>
          </p:cNvSpPr>
          <p:nvPr>
            <p:ph type="title"/>
          </p:nvPr>
        </p:nvSpPr>
        <p:spPr>
          <a:xfrm>
            <a:off x="1468258" y="147836"/>
            <a:ext cx="7788508" cy="933745"/>
          </a:xfrm>
        </p:spPr>
        <p:txBody>
          <a:bodyPr/>
          <a:lstStyle/>
          <a:p>
            <a:r>
              <a:rPr lang="sv-SE" dirty="0"/>
              <a:t>Ansöka om tävling</a:t>
            </a:r>
          </a:p>
        </p:txBody>
      </p:sp>
      <p:pic>
        <p:nvPicPr>
          <p:cNvPr id="7" name="Bildobjekt 6">
            <a:extLst>
              <a:ext uri="{FF2B5EF4-FFF2-40B4-BE49-F238E27FC236}">
                <a16:creationId xmlns:a16="http://schemas.microsoft.com/office/drawing/2014/main" id="{5C77601B-5666-0CF8-52DD-85866E80E03A}"/>
              </a:ext>
            </a:extLst>
          </p:cNvPr>
          <p:cNvPicPr>
            <a:picLocks noChangeAspect="1"/>
          </p:cNvPicPr>
          <p:nvPr/>
        </p:nvPicPr>
        <p:blipFill>
          <a:blip r:embed="rId2"/>
          <a:srcRect r="30115"/>
          <a:stretch/>
        </p:blipFill>
        <p:spPr>
          <a:xfrm>
            <a:off x="8141085" y="55044"/>
            <a:ext cx="3754166" cy="3026813"/>
          </a:xfrm>
          <a:prstGeom prst="rect">
            <a:avLst/>
          </a:prstGeom>
        </p:spPr>
      </p:pic>
      <p:cxnSp>
        <p:nvCxnSpPr>
          <p:cNvPr id="9" name="Rak pilkoppling 8">
            <a:extLst>
              <a:ext uri="{FF2B5EF4-FFF2-40B4-BE49-F238E27FC236}">
                <a16:creationId xmlns:a16="http://schemas.microsoft.com/office/drawing/2014/main" id="{B4169EC7-CA67-3EDF-A6A1-E8EA54F3E946}"/>
              </a:ext>
            </a:extLst>
          </p:cNvPr>
          <p:cNvCxnSpPr>
            <a:cxnSpLocks/>
          </p:cNvCxnSpPr>
          <p:nvPr/>
        </p:nvCxnSpPr>
        <p:spPr>
          <a:xfrm flipV="1">
            <a:off x="7000235" y="1025281"/>
            <a:ext cx="1140850" cy="372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id="{FCA3C47C-1C8A-AB12-53E4-6A7F48F908B7}"/>
              </a:ext>
            </a:extLst>
          </p:cNvPr>
          <p:cNvPicPr>
            <a:picLocks noChangeAspect="1"/>
          </p:cNvPicPr>
          <p:nvPr/>
        </p:nvPicPr>
        <p:blipFill>
          <a:blip r:embed="rId3"/>
          <a:srcRect b="4485"/>
          <a:stretch/>
        </p:blipFill>
        <p:spPr>
          <a:xfrm>
            <a:off x="165075" y="1754205"/>
            <a:ext cx="5001286" cy="2248835"/>
          </a:xfrm>
          <a:prstGeom prst="rect">
            <a:avLst/>
          </a:prstGeom>
        </p:spPr>
      </p:pic>
      <p:sp>
        <p:nvSpPr>
          <p:cNvPr id="12" name="Platshållare för innehåll 2">
            <a:extLst>
              <a:ext uri="{FF2B5EF4-FFF2-40B4-BE49-F238E27FC236}">
                <a16:creationId xmlns:a16="http://schemas.microsoft.com/office/drawing/2014/main" id="{ADA96E8F-F4D3-8C20-63EA-95DCCBCA7709}"/>
              </a:ext>
            </a:extLst>
          </p:cNvPr>
          <p:cNvSpPr txBox="1">
            <a:spLocks/>
          </p:cNvSpPr>
          <p:nvPr/>
        </p:nvSpPr>
        <p:spPr>
          <a:xfrm>
            <a:off x="5738502" y="2108730"/>
            <a:ext cx="2254696" cy="115928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B050"/>
              </a:buClr>
              <a:buSzPct val="100000"/>
              <a:buFont typeface="Calibri" panose="020F050202020403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B050"/>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Calibri" panose="020F0502020204030204" pitchFamily="34" charset="0"/>
              <a:buNone/>
            </a:pPr>
            <a:r>
              <a:rPr lang="sv-SE" sz="1800" dirty="0"/>
              <a:t>När du lagt till gren dyker möjlighet att välja klasser upp. Tryck på nedåtpilen</a:t>
            </a:r>
          </a:p>
        </p:txBody>
      </p:sp>
      <p:pic>
        <p:nvPicPr>
          <p:cNvPr id="14" name="Bildobjekt 13">
            <a:extLst>
              <a:ext uri="{FF2B5EF4-FFF2-40B4-BE49-F238E27FC236}">
                <a16:creationId xmlns:a16="http://schemas.microsoft.com/office/drawing/2014/main" id="{9A778A92-A64E-AD25-54DA-13655128BF7E}"/>
              </a:ext>
            </a:extLst>
          </p:cNvPr>
          <p:cNvPicPr>
            <a:picLocks noChangeAspect="1"/>
          </p:cNvPicPr>
          <p:nvPr/>
        </p:nvPicPr>
        <p:blipFill>
          <a:blip r:embed="rId4"/>
          <a:stretch>
            <a:fillRect/>
          </a:stretch>
        </p:blipFill>
        <p:spPr>
          <a:xfrm>
            <a:off x="2665718" y="4132623"/>
            <a:ext cx="5001286" cy="1718879"/>
          </a:xfrm>
          <a:prstGeom prst="rect">
            <a:avLst/>
          </a:prstGeom>
        </p:spPr>
      </p:pic>
      <p:cxnSp>
        <p:nvCxnSpPr>
          <p:cNvPr id="18" name="Rak pilkoppling 17">
            <a:extLst>
              <a:ext uri="{FF2B5EF4-FFF2-40B4-BE49-F238E27FC236}">
                <a16:creationId xmlns:a16="http://schemas.microsoft.com/office/drawing/2014/main" id="{248E6D2D-E1BF-DF52-C41F-6C62E23B6FE7}"/>
              </a:ext>
            </a:extLst>
          </p:cNvPr>
          <p:cNvCxnSpPr>
            <a:cxnSpLocks/>
          </p:cNvCxnSpPr>
          <p:nvPr/>
        </p:nvCxnSpPr>
        <p:spPr>
          <a:xfrm flipH="1">
            <a:off x="4915976" y="3196832"/>
            <a:ext cx="911063" cy="364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Platshållare för innehåll 2">
            <a:extLst>
              <a:ext uri="{FF2B5EF4-FFF2-40B4-BE49-F238E27FC236}">
                <a16:creationId xmlns:a16="http://schemas.microsoft.com/office/drawing/2014/main" id="{904BB3BA-7D6C-615D-4C80-5161AD4D1B6F}"/>
              </a:ext>
            </a:extLst>
          </p:cNvPr>
          <p:cNvSpPr txBox="1">
            <a:spLocks/>
          </p:cNvSpPr>
          <p:nvPr/>
        </p:nvSpPr>
        <p:spPr>
          <a:xfrm>
            <a:off x="130723" y="4121266"/>
            <a:ext cx="2694962" cy="2518135"/>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B050"/>
              </a:buClr>
              <a:buSzPct val="100000"/>
              <a:buFont typeface="Calibri" panose="020F050202020403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B050"/>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Calibri" panose="020F0502020204030204" pitchFamily="34" charset="0"/>
              <a:buNone/>
            </a:pPr>
            <a:r>
              <a:rPr lang="sv-SE" sz="1800" dirty="0"/>
              <a:t>Meny för att lägga till klasser visas. Du kan även välja vilken kategori på klass.</a:t>
            </a:r>
          </a:p>
          <a:p>
            <a:pPr marL="0" indent="0" algn="ctr">
              <a:buFont typeface="Calibri" panose="020F0502020204030204" pitchFamily="34" charset="0"/>
              <a:buNone/>
            </a:pPr>
            <a:r>
              <a:rPr lang="sv-SE" sz="1800" dirty="0"/>
              <a:t>Tryck på ”Lägg till klass”</a:t>
            </a:r>
          </a:p>
          <a:p>
            <a:pPr marL="0" indent="0" algn="ctr">
              <a:buFont typeface="Calibri" panose="020F0502020204030204" pitchFamily="34" charset="0"/>
              <a:buNone/>
            </a:pPr>
            <a:endParaRPr lang="sv-SE" sz="1800" dirty="0"/>
          </a:p>
          <a:p>
            <a:pPr marL="0" indent="0" algn="ctr">
              <a:buFont typeface="Calibri" panose="020F0502020204030204" pitchFamily="34" charset="0"/>
              <a:buNone/>
            </a:pPr>
            <a:r>
              <a:rPr lang="sv-SE" sz="1800" dirty="0"/>
              <a:t>Dina valda klasser dyker upp nedanför</a:t>
            </a:r>
          </a:p>
        </p:txBody>
      </p:sp>
      <p:pic>
        <p:nvPicPr>
          <p:cNvPr id="22" name="Bildobjekt 21">
            <a:extLst>
              <a:ext uri="{FF2B5EF4-FFF2-40B4-BE49-F238E27FC236}">
                <a16:creationId xmlns:a16="http://schemas.microsoft.com/office/drawing/2014/main" id="{33EA70D5-7E39-ED99-A622-9DF89833420A}"/>
              </a:ext>
            </a:extLst>
          </p:cNvPr>
          <p:cNvPicPr>
            <a:picLocks noChangeAspect="1"/>
          </p:cNvPicPr>
          <p:nvPr/>
        </p:nvPicPr>
        <p:blipFill>
          <a:blip r:embed="rId5"/>
          <a:stretch>
            <a:fillRect/>
          </a:stretch>
        </p:blipFill>
        <p:spPr>
          <a:xfrm>
            <a:off x="7556063" y="3384182"/>
            <a:ext cx="1758492" cy="1493633"/>
          </a:xfrm>
          <a:prstGeom prst="rect">
            <a:avLst/>
          </a:prstGeom>
        </p:spPr>
      </p:pic>
      <p:pic>
        <p:nvPicPr>
          <p:cNvPr id="24" name="Bildobjekt 23">
            <a:extLst>
              <a:ext uri="{FF2B5EF4-FFF2-40B4-BE49-F238E27FC236}">
                <a16:creationId xmlns:a16="http://schemas.microsoft.com/office/drawing/2014/main" id="{863F5025-7C52-737E-5C28-A247A0FD47F3}"/>
              </a:ext>
            </a:extLst>
          </p:cNvPr>
          <p:cNvPicPr>
            <a:picLocks noChangeAspect="1"/>
          </p:cNvPicPr>
          <p:nvPr/>
        </p:nvPicPr>
        <p:blipFill>
          <a:blip r:embed="rId6"/>
          <a:stretch>
            <a:fillRect/>
          </a:stretch>
        </p:blipFill>
        <p:spPr>
          <a:xfrm>
            <a:off x="9511752" y="3681438"/>
            <a:ext cx="1834014" cy="1713824"/>
          </a:xfrm>
          <a:prstGeom prst="rect">
            <a:avLst/>
          </a:prstGeom>
        </p:spPr>
      </p:pic>
      <p:cxnSp>
        <p:nvCxnSpPr>
          <p:cNvPr id="26" name="Rak pilkoppling 25">
            <a:extLst>
              <a:ext uri="{FF2B5EF4-FFF2-40B4-BE49-F238E27FC236}">
                <a16:creationId xmlns:a16="http://schemas.microsoft.com/office/drawing/2014/main" id="{F32B4C29-6A82-7A00-99CB-206BBD116E60}"/>
              </a:ext>
            </a:extLst>
          </p:cNvPr>
          <p:cNvCxnSpPr>
            <a:cxnSpLocks/>
          </p:cNvCxnSpPr>
          <p:nvPr/>
        </p:nvCxnSpPr>
        <p:spPr>
          <a:xfrm flipV="1">
            <a:off x="3810000" y="4556796"/>
            <a:ext cx="3857004" cy="541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Rak pilkoppling 28">
            <a:extLst>
              <a:ext uri="{FF2B5EF4-FFF2-40B4-BE49-F238E27FC236}">
                <a16:creationId xmlns:a16="http://schemas.microsoft.com/office/drawing/2014/main" id="{D7A1DEC1-2722-DA18-31D7-47DD1A98ACAF}"/>
              </a:ext>
            </a:extLst>
          </p:cNvPr>
          <p:cNvCxnSpPr>
            <a:cxnSpLocks/>
          </p:cNvCxnSpPr>
          <p:nvPr/>
        </p:nvCxnSpPr>
        <p:spPr>
          <a:xfrm flipV="1">
            <a:off x="4307840" y="4952576"/>
            <a:ext cx="5203912" cy="5722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4" name="Bildobjekt 33">
            <a:extLst>
              <a:ext uri="{FF2B5EF4-FFF2-40B4-BE49-F238E27FC236}">
                <a16:creationId xmlns:a16="http://schemas.microsoft.com/office/drawing/2014/main" id="{88BCB491-9C3D-C114-F7F6-E9491ECCB9DD}"/>
              </a:ext>
            </a:extLst>
          </p:cNvPr>
          <p:cNvPicPr>
            <a:picLocks noChangeAspect="1"/>
          </p:cNvPicPr>
          <p:nvPr/>
        </p:nvPicPr>
        <p:blipFill>
          <a:blip r:embed="rId7"/>
          <a:stretch>
            <a:fillRect/>
          </a:stretch>
        </p:blipFill>
        <p:spPr>
          <a:xfrm>
            <a:off x="6748861" y="5350285"/>
            <a:ext cx="4235668" cy="1289116"/>
          </a:xfrm>
          <a:prstGeom prst="rect">
            <a:avLst/>
          </a:prstGeom>
        </p:spPr>
      </p:pic>
      <p:cxnSp>
        <p:nvCxnSpPr>
          <p:cNvPr id="36" name="Rak pilkoppling 35">
            <a:extLst>
              <a:ext uri="{FF2B5EF4-FFF2-40B4-BE49-F238E27FC236}">
                <a16:creationId xmlns:a16="http://schemas.microsoft.com/office/drawing/2014/main" id="{9971807F-8058-BD1A-FD1B-3CBD94185FF5}"/>
              </a:ext>
            </a:extLst>
          </p:cNvPr>
          <p:cNvCxnSpPr/>
          <p:nvPr/>
        </p:nvCxnSpPr>
        <p:spPr>
          <a:xfrm>
            <a:off x="2665718" y="6315303"/>
            <a:ext cx="40831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CAE26F0D-5930-2A81-36D7-AB5DDB8A21CD}"/>
              </a:ext>
            </a:extLst>
          </p:cNvPr>
          <p:cNvSpPr>
            <a:spLocks noGrp="1"/>
          </p:cNvSpPr>
          <p:nvPr>
            <p:ph sz="half" idx="1"/>
          </p:nvPr>
        </p:nvSpPr>
        <p:spPr>
          <a:xfrm>
            <a:off x="2665718" y="1059985"/>
            <a:ext cx="4371363" cy="735012"/>
          </a:xfrm>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sv-SE" sz="1800" dirty="0"/>
              <a:t>Välj gren från rullisten – rallylydnad och klicka sedan på ”Lägg till gren”</a:t>
            </a:r>
          </a:p>
        </p:txBody>
      </p:sp>
    </p:spTree>
    <p:extLst>
      <p:ext uri="{BB962C8B-B14F-4D97-AF65-F5344CB8AC3E}">
        <p14:creationId xmlns:p14="http://schemas.microsoft.com/office/powerpoint/2010/main" val="1788962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tshållare för innehåll 2">
            <a:extLst>
              <a:ext uri="{FF2B5EF4-FFF2-40B4-BE49-F238E27FC236}">
                <a16:creationId xmlns:a16="http://schemas.microsoft.com/office/drawing/2014/main" id="{C2E3E773-6D74-BD15-5B63-7C72ED7A59AB}"/>
              </a:ext>
            </a:extLst>
          </p:cNvPr>
          <p:cNvSpPr txBox="1">
            <a:spLocks/>
          </p:cNvSpPr>
          <p:nvPr/>
        </p:nvSpPr>
        <p:spPr>
          <a:xfrm>
            <a:off x="6742649" y="360470"/>
            <a:ext cx="5161804" cy="79322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B050"/>
              </a:buClr>
              <a:buSzPct val="100000"/>
              <a:buFont typeface="Calibri" panose="020F050202020403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B050"/>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Calibri" panose="020F0502020204030204" pitchFamily="34" charset="0"/>
              <a:buNone/>
            </a:pPr>
            <a:r>
              <a:rPr lang="sv-SE" sz="1800" dirty="0"/>
              <a:t>Fyll i max antal deltagare</a:t>
            </a:r>
          </a:p>
          <a:p>
            <a:pPr marL="0" indent="0" algn="ctr">
              <a:buFont typeface="Calibri" panose="020F0502020204030204" pitchFamily="34" charset="0"/>
              <a:buNone/>
            </a:pPr>
            <a:r>
              <a:rPr lang="sv-SE" sz="1800" dirty="0"/>
              <a:t>eller fyll senare under respektive klass</a:t>
            </a:r>
          </a:p>
        </p:txBody>
      </p:sp>
      <p:pic>
        <p:nvPicPr>
          <p:cNvPr id="4" name="Bildobjekt 3">
            <a:extLst>
              <a:ext uri="{FF2B5EF4-FFF2-40B4-BE49-F238E27FC236}">
                <a16:creationId xmlns:a16="http://schemas.microsoft.com/office/drawing/2014/main" id="{0BE798C1-377B-9A90-3389-65C91B4970A8}"/>
              </a:ext>
            </a:extLst>
          </p:cNvPr>
          <p:cNvPicPr>
            <a:picLocks noChangeAspect="1"/>
          </p:cNvPicPr>
          <p:nvPr/>
        </p:nvPicPr>
        <p:blipFill>
          <a:blip r:embed="rId2"/>
          <a:srcRect l="25155" t="14969" r="34353" b="7799"/>
          <a:stretch/>
        </p:blipFill>
        <p:spPr>
          <a:xfrm>
            <a:off x="6130291" y="1280776"/>
            <a:ext cx="4873925" cy="5296620"/>
          </a:xfrm>
          <a:prstGeom prst="rect">
            <a:avLst/>
          </a:prstGeom>
        </p:spPr>
      </p:pic>
      <p:sp>
        <p:nvSpPr>
          <p:cNvPr id="3" name="Platshållare för innehåll 2">
            <a:extLst>
              <a:ext uri="{FF2B5EF4-FFF2-40B4-BE49-F238E27FC236}">
                <a16:creationId xmlns:a16="http://schemas.microsoft.com/office/drawing/2014/main" id="{92C560E9-BCE0-8161-94C1-49318939CF77}"/>
              </a:ext>
            </a:extLst>
          </p:cNvPr>
          <p:cNvSpPr>
            <a:spLocks noGrp="1"/>
          </p:cNvSpPr>
          <p:nvPr>
            <p:ph sz="half" idx="1"/>
          </p:nvPr>
        </p:nvSpPr>
        <p:spPr>
          <a:xfrm>
            <a:off x="2498060" y="1386328"/>
            <a:ext cx="2130899" cy="420864"/>
          </a:xfrm>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sv-SE" sz="1800" dirty="0"/>
              <a:t>Välj typ av tävling </a:t>
            </a:r>
          </a:p>
        </p:txBody>
      </p:sp>
      <p:sp>
        <p:nvSpPr>
          <p:cNvPr id="5" name="Rubrik 1">
            <a:extLst>
              <a:ext uri="{FF2B5EF4-FFF2-40B4-BE49-F238E27FC236}">
                <a16:creationId xmlns:a16="http://schemas.microsoft.com/office/drawing/2014/main" id="{A6FAF423-EACA-9A88-9703-A2C663CE2318}"/>
              </a:ext>
            </a:extLst>
          </p:cNvPr>
          <p:cNvSpPr>
            <a:spLocks noGrp="1"/>
          </p:cNvSpPr>
          <p:nvPr>
            <p:ph type="title"/>
          </p:nvPr>
        </p:nvSpPr>
        <p:spPr>
          <a:xfrm>
            <a:off x="1430074" y="341160"/>
            <a:ext cx="7788275" cy="650875"/>
          </a:xfrm>
        </p:spPr>
        <p:txBody>
          <a:bodyPr>
            <a:normAutofit fontScale="90000"/>
          </a:bodyPr>
          <a:lstStyle/>
          <a:p>
            <a:r>
              <a:rPr lang="sv-SE" dirty="0"/>
              <a:t>Ansöka om tävling</a:t>
            </a:r>
          </a:p>
        </p:txBody>
      </p:sp>
      <p:cxnSp>
        <p:nvCxnSpPr>
          <p:cNvPr id="9" name="Rak pilkoppling 8">
            <a:extLst>
              <a:ext uri="{FF2B5EF4-FFF2-40B4-BE49-F238E27FC236}">
                <a16:creationId xmlns:a16="http://schemas.microsoft.com/office/drawing/2014/main" id="{3A2AA5CB-9571-6399-6C50-7705A4A4BF0A}"/>
              </a:ext>
            </a:extLst>
          </p:cNvPr>
          <p:cNvCxnSpPr>
            <a:cxnSpLocks/>
          </p:cNvCxnSpPr>
          <p:nvPr/>
        </p:nvCxnSpPr>
        <p:spPr>
          <a:xfrm>
            <a:off x="7875917" y="1093976"/>
            <a:ext cx="396305" cy="5082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Rak pilkoppling 10">
            <a:extLst>
              <a:ext uri="{FF2B5EF4-FFF2-40B4-BE49-F238E27FC236}">
                <a16:creationId xmlns:a16="http://schemas.microsoft.com/office/drawing/2014/main" id="{42C39F57-F9B3-9C07-85DC-61DBE01B0E59}"/>
              </a:ext>
            </a:extLst>
          </p:cNvPr>
          <p:cNvCxnSpPr>
            <a:cxnSpLocks/>
          </p:cNvCxnSpPr>
          <p:nvPr/>
        </p:nvCxnSpPr>
        <p:spPr>
          <a:xfrm>
            <a:off x="4468483" y="1679292"/>
            <a:ext cx="1993362" cy="10321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Platshållare för innehåll 2">
            <a:extLst>
              <a:ext uri="{FF2B5EF4-FFF2-40B4-BE49-F238E27FC236}">
                <a16:creationId xmlns:a16="http://schemas.microsoft.com/office/drawing/2014/main" id="{B8D405F3-219A-79D3-644D-8FE7FE0F80A7}"/>
              </a:ext>
            </a:extLst>
          </p:cNvPr>
          <p:cNvSpPr txBox="1">
            <a:spLocks/>
          </p:cNvSpPr>
          <p:nvPr/>
        </p:nvSpPr>
        <p:spPr>
          <a:xfrm>
            <a:off x="263787" y="2270044"/>
            <a:ext cx="4463422" cy="114091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B050"/>
              </a:buClr>
              <a:buSzPct val="100000"/>
              <a:buFont typeface="Calibri" panose="020F050202020403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B050"/>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Calibri" panose="020F0502020204030204" pitchFamily="34" charset="0"/>
              <a:buNone/>
            </a:pPr>
            <a:r>
              <a:rPr lang="sv-SE" sz="1800" dirty="0"/>
              <a:t>Namnge din tävling, ett tips är att välja ett  unikt namn så kan du lätt söka upp tävlingens betalningar under ekonomifliken.</a:t>
            </a:r>
          </a:p>
        </p:txBody>
      </p:sp>
      <p:cxnSp>
        <p:nvCxnSpPr>
          <p:cNvPr id="14" name="Rak pilkoppling 13">
            <a:extLst>
              <a:ext uri="{FF2B5EF4-FFF2-40B4-BE49-F238E27FC236}">
                <a16:creationId xmlns:a16="http://schemas.microsoft.com/office/drawing/2014/main" id="{BF6A33A8-EABC-4A05-ACE8-0A0040067151}"/>
              </a:ext>
            </a:extLst>
          </p:cNvPr>
          <p:cNvCxnSpPr>
            <a:cxnSpLocks/>
          </p:cNvCxnSpPr>
          <p:nvPr/>
        </p:nvCxnSpPr>
        <p:spPr>
          <a:xfrm>
            <a:off x="4296129" y="3170022"/>
            <a:ext cx="2014903" cy="759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Platshållare för innehåll 2">
            <a:extLst>
              <a:ext uri="{FF2B5EF4-FFF2-40B4-BE49-F238E27FC236}">
                <a16:creationId xmlns:a16="http://schemas.microsoft.com/office/drawing/2014/main" id="{DB76AE77-F9A9-46A9-71D9-65EB99BB2661}"/>
              </a:ext>
            </a:extLst>
          </p:cNvPr>
          <p:cNvSpPr txBox="1">
            <a:spLocks/>
          </p:cNvSpPr>
          <p:nvPr/>
        </p:nvSpPr>
        <p:spPr>
          <a:xfrm>
            <a:off x="1195491" y="3847967"/>
            <a:ext cx="2789423" cy="45254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B050"/>
              </a:buClr>
              <a:buSzPct val="100000"/>
              <a:buFont typeface="Calibri" panose="020F050202020403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B050"/>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Calibri" panose="020F0502020204030204" pitchFamily="34" charset="0"/>
              <a:buNone/>
            </a:pPr>
            <a:r>
              <a:rPr lang="sv-SE" sz="1800" dirty="0"/>
              <a:t>Välj datum för din tävling</a:t>
            </a:r>
          </a:p>
        </p:txBody>
      </p:sp>
      <p:cxnSp>
        <p:nvCxnSpPr>
          <p:cNvPr id="16" name="Rak pilkoppling 15">
            <a:extLst>
              <a:ext uri="{FF2B5EF4-FFF2-40B4-BE49-F238E27FC236}">
                <a16:creationId xmlns:a16="http://schemas.microsoft.com/office/drawing/2014/main" id="{EDBCE090-21AD-D231-4470-783E9F488968}"/>
              </a:ext>
            </a:extLst>
          </p:cNvPr>
          <p:cNvCxnSpPr>
            <a:cxnSpLocks/>
          </p:cNvCxnSpPr>
          <p:nvPr/>
        </p:nvCxnSpPr>
        <p:spPr>
          <a:xfrm>
            <a:off x="3856008" y="4215474"/>
            <a:ext cx="2445709" cy="4111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Platshållare för innehåll 2">
            <a:extLst>
              <a:ext uri="{FF2B5EF4-FFF2-40B4-BE49-F238E27FC236}">
                <a16:creationId xmlns:a16="http://schemas.microsoft.com/office/drawing/2014/main" id="{8056F1D5-049C-1C35-237B-C8B6E21277E8}"/>
              </a:ext>
            </a:extLst>
          </p:cNvPr>
          <p:cNvSpPr txBox="1">
            <a:spLocks/>
          </p:cNvSpPr>
          <p:nvPr/>
        </p:nvSpPr>
        <p:spPr>
          <a:xfrm>
            <a:off x="307520" y="4796700"/>
            <a:ext cx="4789267" cy="72396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B050"/>
              </a:buClr>
              <a:buSzPct val="100000"/>
              <a:buFont typeface="Calibri" panose="020F050202020403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B050"/>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Calibri" panose="020F0502020204030204" pitchFamily="34" charset="0"/>
              <a:buNone/>
            </a:pPr>
            <a:r>
              <a:rPr lang="sv-SE" sz="1800" dirty="0"/>
              <a:t>Välj betalsätt för tävlingen, du kan välja ett eller flera betalsätt</a:t>
            </a:r>
          </a:p>
        </p:txBody>
      </p:sp>
      <p:cxnSp>
        <p:nvCxnSpPr>
          <p:cNvPr id="19" name="Rak pilkoppling 18">
            <a:extLst>
              <a:ext uri="{FF2B5EF4-FFF2-40B4-BE49-F238E27FC236}">
                <a16:creationId xmlns:a16="http://schemas.microsoft.com/office/drawing/2014/main" id="{54FA87B6-6DE7-E735-4ADB-40BD9A206245}"/>
              </a:ext>
            </a:extLst>
          </p:cNvPr>
          <p:cNvCxnSpPr>
            <a:cxnSpLocks/>
          </p:cNvCxnSpPr>
          <p:nvPr/>
        </p:nvCxnSpPr>
        <p:spPr>
          <a:xfrm>
            <a:off x="5010019" y="5186609"/>
            <a:ext cx="1291698" cy="106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2" name="Bildobjekt 21">
            <a:extLst>
              <a:ext uri="{FF2B5EF4-FFF2-40B4-BE49-F238E27FC236}">
                <a16:creationId xmlns:a16="http://schemas.microsoft.com/office/drawing/2014/main" id="{E9E1B804-3C5C-037A-08C2-47AA9EFFBAAC}"/>
              </a:ext>
            </a:extLst>
          </p:cNvPr>
          <p:cNvPicPr>
            <a:picLocks noChangeAspect="1"/>
          </p:cNvPicPr>
          <p:nvPr/>
        </p:nvPicPr>
        <p:blipFill>
          <a:blip r:embed="rId3"/>
          <a:srcRect l="5580" r="23647" b="8139"/>
          <a:stretch/>
        </p:blipFill>
        <p:spPr>
          <a:xfrm>
            <a:off x="9771354" y="1330287"/>
            <a:ext cx="2310099" cy="1948372"/>
          </a:xfrm>
          <a:prstGeom prst="rect">
            <a:avLst/>
          </a:prstGeom>
        </p:spPr>
      </p:pic>
      <p:cxnSp>
        <p:nvCxnSpPr>
          <p:cNvPr id="23" name="Rak pilkoppling 22">
            <a:extLst>
              <a:ext uri="{FF2B5EF4-FFF2-40B4-BE49-F238E27FC236}">
                <a16:creationId xmlns:a16="http://schemas.microsoft.com/office/drawing/2014/main" id="{96106843-3718-F04C-6F20-5C0A0F96E212}"/>
              </a:ext>
            </a:extLst>
          </p:cNvPr>
          <p:cNvCxnSpPr>
            <a:cxnSpLocks/>
          </p:cNvCxnSpPr>
          <p:nvPr/>
        </p:nvCxnSpPr>
        <p:spPr>
          <a:xfrm flipV="1">
            <a:off x="7502552" y="1996554"/>
            <a:ext cx="2460957" cy="5849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Platshållare för innehåll 2">
            <a:extLst>
              <a:ext uri="{FF2B5EF4-FFF2-40B4-BE49-F238E27FC236}">
                <a16:creationId xmlns:a16="http://schemas.microsoft.com/office/drawing/2014/main" id="{F05CA6A1-433F-D14F-3B05-906130026F4B}"/>
              </a:ext>
            </a:extLst>
          </p:cNvPr>
          <p:cNvSpPr txBox="1">
            <a:spLocks/>
          </p:cNvSpPr>
          <p:nvPr/>
        </p:nvSpPr>
        <p:spPr>
          <a:xfrm>
            <a:off x="454761" y="5927762"/>
            <a:ext cx="5106837" cy="679685"/>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B050"/>
              </a:buClr>
              <a:buSzPct val="100000"/>
              <a:buFont typeface="Calibri" panose="020F050202020403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B050"/>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Calibri" panose="020F0502020204030204" pitchFamily="34" charset="0"/>
              <a:buNone/>
            </a:pPr>
            <a:r>
              <a:rPr lang="sv-SE" sz="1800" dirty="0"/>
              <a:t>När du fyllt i alla obligatoriska fält trycker du på knappen ”Skicka ansökan”</a:t>
            </a:r>
          </a:p>
        </p:txBody>
      </p:sp>
      <p:cxnSp>
        <p:nvCxnSpPr>
          <p:cNvPr id="32" name="Rak pilkoppling 31">
            <a:extLst>
              <a:ext uri="{FF2B5EF4-FFF2-40B4-BE49-F238E27FC236}">
                <a16:creationId xmlns:a16="http://schemas.microsoft.com/office/drawing/2014/main" id="{1AB4038B-AB6E-7683-2B18-47F67B58509A}"/>
              </a:ext>
            </a:extLst>
          </p:cNvPr>
          <p:cNvCxnSpPr>
            <a:cxnSpLocks/>
          </p:cNvCxnSpPr>
          <p:nvPr/>
        </p:nvCxnSpPr>
        <p:spPr>
          <a:xfrm>
            <a:off x="5279366" y="6345999"/>
            <a:ext cx="3453664" cy="54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Rak pilkoppling 37">
            <a:extLst>
              <a:ext uri="{FF2B5EF4-FFF2-40B4-BE49-F238E27FC236}">
                <a16:creationId xmlns:a16="http://schemas.microsoft.com/office/drawing/2014/main" id="{6546DADF-AD3E-3259-3C00-36E01D9CEA0C}"/>
              </a:ext>
            </a:extLst>
          </p:cNvPr>
          <p:cNvCxnSpPr>
            <a:cxnSpLocks/>
          </p:cNvCxnSpPr>
          <p:nvPr/>
        </p:nvCxnSpPr>
        <p:spPr>
          <a:xfrm>
            <a:off x="4351561" y="1756316"/>
            <a:ext cx="1950156" cy="15915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5075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D52597-F5BE-3EBC-EB98-C3B1806D997E}"/>
              </a:ext>
            </a:extLst>
          </p:cNvPr>
          <p:cNvSpPr>
            <a:spLocks noGrp="1"/>
          </p:cNvSpPr>
          <p:nvPr>
            <p:ph type="title"/>
          </p:nvPr>
        </p:nvSpPr>
        <p:spPr>
          <a:xfrm>
            <a:off x="1490959" y="365125"/>
            <a:ext cx="7788508" cy="897255"/>
          </a:xfrm>
        </p:spPr>
        <p:txBody>
          <a:bodyPr/>
          <a:lstStyle/>
          <a:p>
            <a:r>
              <a:rPr lang="sv-SE" dirty="0"/>
              <a:t>Ansöka om tävling</a:t>
            </a:r>
          </a:p>
        </p:txBody>
      </p:sp>
      <p:sp>
        <p:nvSpPr>
          <p:cNvPr id="3" name="Platshållare för innehåll 2">
            <a:extLst>
              <a:ext uri="{FF2B5EF4-FFF2-40B4-BE49-F238E27FC236}">
                <a16:creationId xmlns:a16="http://schemas.microsoft.com/office/drawing/2014/main" id="{5839E18F-FE26-1015-1261-B2C019625AC7}"/>
              </a:ext>
            </a:extLst>
          </p:cNvPr>
          <p:cNvSpPr>
            <a:spLocks noGrp="1"/>
          </p:cNvSpPr>
          <p:nvPr>
            <p:ph sz="half" idx="1"/>
          </p:nvPr>
        </p:nvSpPr>
        <p:spPr>
          <a:xfrm>
            <a:off x="657837" y="1663065"/>
            <a:ext cx="10609603" cy="897255"/>
          </a:xfrm>
        </p:spPr>
        <p:txBody>
          <a:bodyPr>
            <a:noAutofit/>
          </a:bodyPr>
          <a:lstStyle/>
          <a:p>
            <a:pPr marL="0" indent="0" algn="ctr">
              <a:buNone/>
            </a:pPr>
            <a:r>
              <a:rPr lang="sv-SE" sz="1800" dirty="0"/>
              <a:t>Du hittar dina ansökningar under rubriken ”Prov &amp; Tävlingar”, fliken ”Ansökningar”</a:t>
            </a:r>
          </a:p>
          <a:p>
            <a:pPr marL="0" indent="0" algn="ctr">
              <a:buNone/>
            </a:pPr>
            <a:r>
              <a:rPr lang="sv-SE" sz="1800" dirty="0"/>
              <a:t>När tävlingen är godkänd av distriktet hamnar den under fliken ”Kommande”. Du klickar på ”Administrera prov/tävling” för att komma in och redigera din tävling. </a:t>
            </a:r>
          </a:p>
        </p:txBody>
      </p:sp>
      <p:pic>
        <p:nvPicPr>
          <p:cNvPr id="6" name="Bildobjekt 5">
            <a:extLst>
              <a:ext uri="{FF2B5EF4-FFF2-40B4-BE49-F238E27FC236}">
                <a16:creationId xmlns:a16="http://schemas.microsoft.com/office/drawing/2014/main" id="{B0ACC5C2-381B-36C0-19B1-636BB5AB83F8}"/>
              </a:ext>
            </a:extLst>
          </p:cNvPr>
          <p:cNvPicPr>
            <a:picLocks noChangeAspect="1"/>
          </p:cNvPicPr>
          <p:nvPr/>
        </p:nvPicPr>
        <p:blipFill>
          <a:blip r:embed="rId2"/>
          <a:stretch>
            <a:fillRect/>
          </a:stretch>
        </p:blipFill>
        <p:spPr>
          <a:xfrm>
            <a:off x="116246" y="2961005"/>
            <a:ext cx="5674415" cy="2582177"/>
          </a:xfrm>
          <a:prstGeom prst="rect">
            <a:avLst/>
          </a:prstGeom>
        </p:spPr>
      </p:pic>
      <p:pic>
        <p:nvPicPr>
          <p:cNvPr id="4" name="Bildobjekt 3">
            <a:extLst>
              <a:ext uri="{FF2B5EF4-FFF2-40B4-BE49-F238E27FC236}">
                <a16:creationId xmlns:a16="http://schemas.microsoft.com/office/drawing/2014/main" id="{0E639E65-027F-5E52-2441-A8AD0100B4EF}"/>
              </a:ext>
            </a:extLst>
          </p:cNvPr>
          <p:cNvPicPr>
            <a:picLocks noChangeAspect="1"/>
          </p:cNvPicPr>
          <p:nvPr/>
        </p:nvPicPr>
        <p:blipFill>
          <a:blip r:embed="rId3"/>
          <a:srcRect l="19829" t="22778" r="13225" b="8053"/>
          <a:stretch/>
        </p:blipFill>
        <p:spPr>
          <a:xfrm>
            <a:off x="5596623" y="2961005"/>
            <a:ext cx="5903730" cy="3431169"/>
          </a:xfrm>
          <a:prstGeom prst="rect">
            <a:avLst/>
          </a:prstGeom>
        </p:spPr>
      </p:pic>
      <p:sp>
        <p:nvSpPr>
          <p:cNvPr id="5" name="Ellips 4">
            <a:extLst>
              <a:ext uri="{FF2B5EF4-FFF2-40B4-BE49-F238E27FC236}">
                <a16:creationId xmlns:a16="http://schemas.microsoft.com/office/drawing/2014/main" id="{A3F4D8DD-2DDA-9E19-B83F-5E1A556D5C1F}"/>
              </a:ext>
            </a:extLst>
          </p:cNvPr>
          <p:cNvSpPr/>
          <p:nvPr/>
        </p:nvSpPr>
        <p:spPr>
          <a:xfrm>
            <a:off x="6096000" y="4485736"/>
            <a:ext cx="3048000" cy="405441"/>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cxnSp>
        <p:nvCxnSpPr>
          <p:cNvPr id="8" name="Rak pilkoppling 7">
            <a:extLst>
              <a:ext uri="{FF2B5EF4-FFF2-40B4-BE49-F238E27FC236}">
                <a16:creationId xmlns:a16="http://schemas.microsoft.com/office/drawing/2014/main" id="{54C3DA96-6BFD-95BA-C97C-9CD1152CF301}"/>
              </a:ext>
            </a:extLst>
          </p:cNvPr>
          <p:cNvCxnSpPr/>
          <p:nvPr/>
        </p:nvCxnSpPr>
        <p:spPr>
          <a:xfrm>
            <a:off x="6659592" y="2560320"/>
            <a:ext cx="3640348" cy="20806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D55E0AC9-9D02-70D1-657C-CEA5116E580A}"/>
              </a:ext>
            </a:extLst>
          </p:cNvPr>
          <p:cNvSpPr/>
          <p:nvPr/>
        </p:nvSpPr>
        <p:spPr>
          <a:xfrm>
            <a:off x="6499947" y="3345167"/>
            <a:ext cx="707366" cy="405441"/>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sp>
        <p:nvSpPr>
          <p:cNvPr id="10" name="Ellips 9">
            <a:extLst>
              <a:ext uri="{FF2B5EF4-FFF2-40B4-BE49-F238E27FC236}">
                <a16:creationId xmlns:a16="http://schemas.microsoft.com/office/drawing/2014/main" id="{4C09F3B8-E0CF-DDF4-D996-E86A6A360084}"/>
              </a:ext>
            </a:extLst>
          </p:cNvPr>
          <p:cNvSpPr/>
          <p:nvPr/>
        </p:nvSpPr>
        <p:spPr>
          <a:xfrm>
            <a:off x="3305032" y="3345166"/>
            <a:ext cx="707366" cy="405441"/>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sp>
        <p:nvSpPr>
          <p:cNvPr id="11" name="textruta 10">
            <a:extLst>
              <a:ext uri="{FF2B5EF4-FFF2-40B4-BE49-F238E27FC236}">
                <a16:creationId xmlns:a16="http://schemas.microsoft.com/office/drawing/2014/main" id="{9085712B-0375-520D-DA49-C9C493A9374F}"/>
              </a:ext>
            </a:extLst>
          </p:cNvPr>
          <p:cNvSpPr txBox="1"/>
          <p:nvPr/>
        </p:nvSpPr>
        <p:spPr>
          <a:xfrm>
            <a:off x="2752496" y="5853005"/>
            <a:ext cx="3210142"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latin typeface="Arial" panose="020B0604020202020204" pitchFamily="34" charset="0"/>
                <a:cs typeface="Arial" panose="020B0604020202020204" pitchFamily="34" charset="0"/>
              </a:rPr>
              <a:t>Godkännande av ansökan görs endast av distriktet. Du ska EJ trycka på denna!</a:t>
            </a:r>
          </a:p>
        </p:txBody>
      </p:sp>
      <p:cxnSp>
        <p:nvCxnSpPr>
          <p:cNvPr id="13" name="Rak pilkoppling 12">
            <a:extLst>
              <a:ext uri="{FF2B5EF4-FFF2-40B4-BE49-F238E27FC236}">
                <a16:creationId xmlns:a16="http://schemas.microsoft.com/office/drawing/2014/main" id="{07F05D9A-8702-89DD-81EE-301CF073EC79}"/>
              </a:ext>
            </a:extLst>
          </p:cNvPr>
          <p:cNvCxnSpPr>
            <a:cxnSpLocks/>
          </p:cNvCxnSpPr>
          <p:nvPr/>
        </p:nvCxnSpPr>
        <p:spPr>
          <a:xfrm flipH="1" flipV="1">
            <a:off x="4873925" y="4071668"/>
            <a:ext cx="15895" cy="18721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463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ubrik 18"/>
          <p:cNvSpPr>
            <a:spLocks noGrp="1"/>
          </p:cNvSpPr>
          <p:nvPr>
            <p:ph type="title"/>
          </p:nvPr>
        </p:nvSpPr>
        <p:spPr/>
        <p:txBody>
          <a:bodyPr/>
          <a:lstStyle/>
          <a:p>
            <a:r>
              <a:rPr lang="sv-SE" dirty="0"/>
              <a:t>Administrera tävling</a:t>
            </a:r>
          </a:p>
        </p:txBody>
      </p:sp>
      <p:sp>
        <p:nvSpPr>
          <p:cNvPr id="20" name="Platshållare för innehåll 19"/>
          <p:cNvSpPr>
            <a:spLocks noGrp="1"/>
          </p:cNvSpPr>
          <p:nvPr>
            <p:ph sz="half" idx="1"/>
          </p:nvPr>
        </p:nvSpPr>
        <p:spPr>
          <a:xfrm>
            <a:off x="8181446" y="1423270"/>
            <a:ext cx="3581375" cy="509048"/>
          </a:xfr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marL="0" indent="0" algn="ctr">
              <a:buNone/>
            </a:pPr>
            <a:r>
              <a:rPr lang="sv-SE" dirty="0"/>
              <a:t>Redigera info om tävlingen och lägg till fler klasser</a:t>
            </a:r>
          </a:p>
          <a:p>
            <a:endParaRPr lang="sv-SE" dirty="0"/>
          </a:p>
        </p:txBody>
      </p:sp>
      <p:pic>
        <p:nvPicPr>
          <p:cNvPr id="5" name="Bildobjekt 4">
            <a:extLst>
              <a:ext uri="{FF2B5EF4-FFF2-40B4-BE49-F238E27FC236}">
                <a16:creationId xmlns:a16="http://schemas.microsoft.com/office/drawing/2014/main" id="{7194396D-70E7-88BB-0E26-55B537DBD0D8}"/>
              </a:ext>
            </a:extLst>
          </p:cNvPr>
          <p:cNvPicPr>
            <a:picLocks noChangeAspect="1"/>
          </p:cNvPicPr>
          <p:nvPr/>
        </p:nvPicPr>
        <p:blipFill>
          <a:blip r:embed="rId2"/>
          <a:srcRect l="23889" t="19246" r="14033" b="28931"/>
          <a:stretch/>
        </p:blipFill>
        <p:spPr>
          <a:xfrm>
            <a:off x="1821230" y="2053087"/>
            <a:ext cx="7874859" cy="3697916"/>
          </a:xfrm>
          <a:prstGeom prst="rect">
            <a:avLst/>
          </a:prstGeom>
        </p:spPr>
      </p:pic>
      <p:cxnSp>
        <p:nvCxnSpPr>
          <p:cNvPr id="7" name="Rak pilkoppling 6">
            <a:extLst>
              <a:ext uri="{FF2B5EF4-FFF2-40B4-BE49-F238E27FC236}">
                <a16:creationId xmlns:a16="http://schemas.microsoft.com/office/drawing/2014/main" id="{B109DE01-8A47-C43B-24B3-0064FE8CF152}"/>
              </a:ext>
            </a:extLst>
          </p:cNvPr>
          <p:cNvCxnSpPr>
            <a:cxnSpLocks/>
          </p:cNvCxnSpPr>
          <p:nvPr/>
        </p:nvCxnSpPr>
        <p:spPr>
          <a:xfrm flipH="1">
            <a:off x="9049109" y="1876245"/>
            <a:ext cx="94890" cy="6512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Platshållare för innehåll 19">
            <a:extLst>
              <a:ext uri="{FF2B5EF4-FFF2-40B4-BE49-F238E27FC236}">
                <a16:creationId xmlns:a16="http://schemas.microsoft.com/office/drawing/2014/main" id="{F4679672-C278-630C-33DB-EC79073297AE}"/>
              </a:ext>
            </a:extLst>
          </p:cNvPr>
          <p:cNvSpPr txBox="1">
            <a:spLocks/>
          </p:cNvSpPr>
          <p:nvPr/>
        </p:nvSpPr>
        <p:spPr>
          <a:xfrm>
            <a:off x="9695634" y="3348149"/>
            <a:ext cx="2089736" cy="509049"/>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Clr>
                <a:srgbClr val="00B050"/>
              </a:buClr>
              <a:buSzPct val="100000"/>
              <a:buFont typeface="Calibri" panose="020F050202020403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B050"/>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Calibri" panose="020F0502020204030204" pitchFamily="34" charset="0"/>
              <a:buNone/>
            </a:pPr>
            <a:r>
              <a:rPr lang="sv-SE" dirty="0"/>
              <a:t>Se och lotta tävlingens klasser </a:t>
            </a:r>
          </a:p>
          <a:p>
            <a:endParaRPr lang="sv-SE" dirty="0"/>
          </a:p>
        </p:txBody>
      </p:sp>
      <p:cxnSp>
        <p:nvCxnSpPr>
          <p:cNvPr id="9" name="Rak pilkoppling 8">
            <a:extLst>
              <a:ext uri="{FF2B5EF4-FFF2-40B4-BE49-F238E27FC236}">
                <a16:creationId xmlns:a16="http://schemas.microsoft.com/office/drawing/2014/main" id="{4D42B5CA-1074-7BB7-B54E-EF97F0595D24}"/>
              </a:ext>
            </a:extLst>
          </p:cNvPr>
          <p:cNvCxnSpPr>
            <a:cxnSpLocks/>
          </p:cNvCxnSpPr>
          <p:nvPr/>
        </p:nvCxnSpPr>
        <p:spPr>
          <a:xfrm flipH="1">
            <a:off x="9143999" y="3793511"/>
            <a:ext cx="1103270" cy="605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Platshållare för innehåll 19">
            <a:extLst>
              <a:ext uri="{FF2B5EF4-FFF2-40B4-BE49-F238E27FC236}">
                <a16:creationId xmlns:a16="http://schemas.microsoft.com/office/drawing/2014/main" id="{38C6BA3E-0577-3836-96CF-58500FD2C70A}"/>
              </a:ext>
            </a:extLst>
          </p:cNvPr>
          <p:cNvSpPr txBox="1">
            <a:spLocks/>
          </p:cNvSpPr>
          <p:nvPr/>
        </p:nvSpPr>
        <p:spPr>
          <a:xfrm>
            <a:off x="9695634" y="4761871"/>
            <a:ext cx="2329132" cy="849305"/>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Clr>
                <a:srgbClr val="00B050"/>
              </a:buClr>
              <a:buSzPct val="100000"/>
              <a:buFont typeface="Calibri" panose="020F050202020403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B050"/>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Calibri" panose="020F0502020204030204" pitchFamily="34" charset="0"/>
              <a:buNone/>
            </a:pPr>
            <a:r>
              <a:rPr lang="sv-SE" sz="3300" dirty="0"/>
              <a:t>Se startlistorna </a:t>
            </a:r>
          </a:p>
          <a:p>
            <a:pPr marL="0" indent="0" algn="ctr">
              <a:buFont typeface="Calibri" panose="020F0502020204030204" pitchFamily="34" charset="0"/>
              <a:buNone/>
            </a:pPr>
            <a:r>
              <a:rPr lang="sv-SE" sz="3300" dirty="0"/>
              <a:t>(efter att lottning är gjord)</a:t>
            </a:r>
          </a:p>
          <a:p>
            <a:endParaRPr lang="sv-SE" dirty="0"/>
          </a:p>
        </p:txBody>
      </p:sp>
      <p:cxnSp>
        <p:nvCxnSpPr>
          <p:cNvPr id="12" name="Rak pilkoppling 11">
            <a:extLst>
              <a:ext uri="{FF2B5EF4-FFF2-40B4-BE49-F238E27FC236}">
                <a16:creationId xmlns:a16="http://schemas.microsoft.com/office/drawing/2014/main" id="{ACF5FE2C-29CE-35A9-3FA9-A6B1E591CF86}"/>
              </a:ext>
            </a:extLst>
          </p:cNvPr>
          <p:cNvCxnSpPr>
            <a:cxnSpLocks/>
          </p:cNvCxnSpPr>
          <p:nvPr/>
        </p:nvCxnSpPr>
        <p:spPr>
          <a:xfrm flipH="1" flipV="1">
            <a:off x="9143999" y="4585029"/>
            <a:ext cx="828134" cy="3234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Platshållare för innehåll 19">
            <a:extLst>
              <a:ext uri="{FF2B5EF4-FFF2-40B4-BE49-F238E27FC236}">
                <a16:creationId xmlns:a16="http://schemas.microsoft.com/office/drawing/2014/main" id="{AF287D59-6C0B-4E70-2FA4-D1F47E1DD957}"/>
              </a:ext>
            </a:extLst>
          </p:cNvPr>
          <p:cNvSpPr txBox="1">
            <a:spLocks/>
          </p:cNvSpPr>
          <p:nvPr/>
        </p:nvSpPr>
        <p:spPr>
          <a:xfrm>
            <a:off x="92013" y="3382611"/>
            <a:ext cx="1852718" cy="709567"/>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Clr>
                <a:srgbClr val="00B050"/>
              </a:buClr>
              <a:buSzPct val="100000"/>
              <a:buFont typeface="Calibri" panose="020F050202020403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B050"/>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Calibri" panose="020F0502020204030204" pitchFamily="34" charset="0"/>
              <a:buNone/>
            </a:pPr>
            <a:r>
              <a:rPr lang="sv-SE" dirty="0"/>
              <a:t>Lägg till auktoriserade funktionärer</a:t>
            </a:r>
          </a:p>
          <a:p>
            <a:endParaRPr lang="sv-SE" dirty="0"/>
          </a:p>
        </p:txBody>
      </p:sp>
      <p:cxnSp>
        <p:nvCxnSpPr>
          <p:cNvPr id="23" name="Rak pilkoppling 22">
            <a:extLst>
              <a:ext uri="{FF2B5EF4-FFF2-40B4-BE49-F238E27FC236}">
                <a16:creationId xmlns:a16="http://schemas.microsoft.com/office/drawing/2014/main" id="{568EEDAE-161B-522D-B068-632C87F84D84}"/>
              </a:ext>
            </a:extLst>
          </p:cNvPr>
          <p:cNvCxnSpPr>
            <a:cxnSpLocks/>
          </p:cNvCxnSpPr>
          <p:nvPr/>
        </p:nvCxnSpPr>
        <p:spPr>
          <a:xfrm>
            <a:off x="1207844" y="4028536"/>
            <a:ext cx="1012023" cy="9402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Platshållare för innehåll 19">
            <a:extLst>
              <a:ext uri="{FF2B5EF4-FFF2-40B4-BE49-F238E27FC236}">
                <a16:creationId xmlns:a16="http://schemas.microsoft.com/office/drawing/2014/main" id="{3DA9B913-F3F3-83A0-3B88-6C41EF3A7CB1}"/>
              </a:ext>
            </a:extLst>
          </p:cNvPr>
          <p:cNvSpPr txBox="1">
            <a:spLocks/>
          </p:cNvSpPr>
          <p:nvPr/>
        </p:nvSpPr>
        <p:spPr>
          <a:xfrm>
            <a:off x="167234" y="4899803"/>
            <a:ext cx="1653996" cy="709567"/>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B050"/>
              </a:buClr>
              <a:buSzPct val="100000"/>
              <a:buFont typeface="Calibri" panose="020F050202020403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B050"/>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Calibri" panose="020F0502020204030204" pitchFamily="34" charset="0"/>
              <a:buNone/>
            </a:pPr>
            <a:r>
              <a:rPr lang="sv-SE" sz="1800" dirty="0"/>
              <a:t>Lägg ev. till sponsorer</a:t>
            </a:r>
          </a:p>
          <a:p>
            <a:endParaRPr lang="sv-SE" dirty="0"/>
          </a:p>
        </p:txBody>
      </p:sp>
      <p:cxnSp>
        <p:nvCxnSpPr>
          <p:cNvPr id="27" name="Rak pilkoppling 26">
            <a:extLst>
              <a:ext uri="{FF2B5EF4-FFF2-40B4-BE49-F238E27FC236}">
                <a16:creationId xmlns:a16="http://schemas.microsoft.com/office/drawing/2014/main" id="{2620FC6D-2950-945E-3D98-5E2F52685767}"/>
              </a:ext>
            </a:extLst>
          </p:cNvPr>
          <p:cNvCxnSpPr>
            <a:cxnSpLocks/>
          </p:cNvCxnSpPr>
          <p:nvPr/>
        </p:nvCxnSpPr>
        <p:spPr>
          <a:xfrm flipV="1">
            <a:off x="1560615" y="5168016"/>
            <a:ext cx="659252" cy="1631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Platshållare för innehåll 19">
            <a:extLst>
              <a:ext uri="{FF2B5EF4-FFF2-40B4-BE49-F238E27FC236}">
                <a16:creationId xmlns:a16="http://schemas.microsoft.com/office/drawing/2014/main" id="{B0D0863D-F7BE-2202-E75C-909FD9F1125F}"/>
              </a:ext>
            </a:extLst>
          </p:cNvPr>
          <p:cNvSpPr txBox="1">
            <a:spLocks/>
          </p:cNvSpPr>
          <p:nvPr/>
        </p:nvSpPr>
        <p:spPr>
          <a:xfrm>
            <a:off x="367149" y="1796407"/>
            <a:ext cx="1852718" cy="709567"/>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Clr>
                <a:srgbClr val="00B050"/>
              </a:buClr>
              <a:buSzPct val="100000"/>
              <a:buFont typeface="Calibri" panose="020F050202020403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B050"/>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Calibri" panose="020F0502020204030204" pitchFamily="34" charset="0"/>
              <a:buNone/>
            </a:pPr>
            <a:r>
              <a:rPr lang="sv-SE" dirty="0"/>
              <a:t>Redigera inbjudan och PM</a:t>
            </a:r>
          </a:p>
          <a:p>
            <a:endParaRPr lang="sv-SE" dirty="0"/>
          </a:p>
        </p:txBody>
      </p:sp>
      <p:cxnSp>
        <p:nvCxnSpPr>
          <p:cNvPr id="31" name="Rak pilkoppling 30">
            <a:extLst>
              <a:ext uri="{FF2B5EF4-FFF2-40B4-BE49-F238E27FC236}">
                <a16:creationId xmlns:a16="http://schemas.microsoft.com/office/drawing/2014/main" id="{5CC46513-0618-6AE4-0B6B-15432DC88D0C}"/>
              </a:ext>
            </a:extLst>
          </p:cNvPr>
          <p:cNvCxnSpPr>
            <a:cxnSpLocks/>
          </p:cNvCxnSpPr>
          <p:nvPr/>
        </p:nvCxnSpPr>
        <p:spPr>
          <a:xfrm>
            <a:off x="2011243" y="2295155"/>
            <a:ext cx="867178" cy="1733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Rak pilkoppling 32">
            <a:extLst>
              <a:ext uri="{FF2B5EF4-FFF2-40B4-BE49-F238E27FC236}">
                <a16:creationId xmlns:a16="http://schemas.microsoft.com/office/drawing/2014/main" id="{C806E1FE-D099-0CCF-DEFE-B92AD12763F3}"/>
              </a:ext>
            </a:extLst>
          </p:cNvPr>
          <p:cNvCxnSpPr>
            <a:cxnSpLocks/>
          </p:cNvCxnSpPr>
          <p:nvPr/>
        </p:nvCxnSpPr>
        <p:spPr>
          <a:xfrm>
            <a:off x="2157822" y="2053087"/>
            <a:ext cx="5019355" cy="2039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Platshållare för innehåll 19">
            <a:extLst>
              <a:ext uri="{FF2B5EF4-FFF2-40B4-BE49-F238E27FC236}">
                <a16:creationId xmlns:a16="http://schemas.microsoft.com/office/drawing/2014/main" id="{B7603A8D-146D-D315-35C5-7AACE7000D8E}"/>
              </a:ext>
            </a:extLst>
          </p:cNvPr>
          <p:cNvSpPr txBox="1">
            <a:spLocks/>
          </p:cNvSpPr>
          <p:nvPr/>
        </p:nvSpPr>
        <p:spPr>
          <a:xfrm>
            <a:off x="4667498" y="5758618"/>
            <a:ext cx="2190502" cy="80608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0B050"/>
              </a:buClr>
              <a:buSzPct val="100000"/>
              <a:buFont typeface="Calibri" panose="020F050202020403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B050"/>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B050"/>
              </a:buClr>
              <a:buSzPct val="10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Calibri" panose="020F0502020204030204" pitchFamily="34" charset="0"/>
              <a:buNone/>
            </a:pPr>
            <a:r>
              <a:rPr lang="sv-SE" sz="2300" dirty="0"/>
              <a:t>”Moment” är ej relevant för Rallylydnad</a:t>
            </a:r>
          </a:p>
          <a:p>
            <a:endParaRPr lang="sv-SE" dirty="0"/>
          </a:p>
        </p:txBody>
      </p:sp>
      <p:cxnSp>
        <p:nvCxnSpPr>
          <p:cNvPr id="36" name="Rak pilkoppling 35">
            <a:extLst>
              <a:ext uri="{FF2B5EF4-FFF2-40B4-BE49-F238E27FC236}">
                <a16:creationId xmlns:a16="http://schemas.microsoft.com/office/drawing/2014/main" id="{4C082659-5B77-8D94-F435-0C3292028AE7}"/>
              </a:ext>
            </a:extLst>
          </p:cNvPr>
          <p:cNvCxnSpPr>
            <a:cxnSpLocks/>
          </p:cNvCxnSpPr>
          <p:nvPr/>
        </p:nvCxnSpPr>
        <p:spPr>
          <a:xfrm flipH="1" flipV="1">
            <a:off x="2878421" y="4746729"/>
            <a:ext cx="1917866" cy="13262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97439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5E63D062-D4DD-4766-96BF-762A59BD648F}" vid="{8E685675-8371-4611-B197-7E7081BEA97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b7cd943-c343-4564-aa8e-10c228edb1fe">
      <Terms xmlns="http://schemas.microsoft.com/office/infopath/2007/PartnerControls"/>
    </lcf76f155ced4ddcb4097134ff3c332f>
    <TaxCatchAll xmlns="b6160976-ee5e-4bbb-9a3a-363db871049e" xsi:nil="true"/>
    <SharedWithUsers xmlns="b6160976-ee5e-4bbb-9a3a-363db871049e">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4C4854B3724CF4495A5791D57E4556E" ma:contentTypeVersion="18" ma:contentTypeDescription="Skapa ett nytt dokument." ma:contentTypeScope="" ma:versionID="8447d854d911ab1a7f67c6031a4d553c">
  <xsd:schema xmlns:xsd="http://www.w3.org/2001/XMLSchema" xmlns:xs="http://www.w3.org/2001/XMLSchema" xmlns:p="http://schemas.microsoft.com/office/2006/metadata/properties" xmlns:ns2="bb7cd943-c343-4564-aa8e-10c228edb1fe" xmlns:ns3="b6160976-ee5e-4bbb-9a3a-363db871049e" targetNamespace="http://schemas.microsoft.com/office/2006/metadata/properties" ma:root="true" ma:fieldsID="9f2e2b755f0330b9db46249edc8a38db" ns2:_="" ns3:_="">
    <xsd:import namespace="bb7cd943-c343-4564-aa8e-10c228edb1fe"/>
    <xsd:import namespace="b6160976-ee5e-4bbb-9a3a-363db871049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7cd943-c343-4564-aa8e-10c228edb1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ae7431bd-d7ab-423b-93aa-d4346fe8e4d4"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160976-ee5e-4bbb-9a3a-363db871049e" elementFormDefault="qualified">
    <xsd:import namespace="http://schemas.microsoft.com/office/2006/documentManagement/types"/>
    <xsd:import namespace="http://schemas.microsoft.com/office/infopath/2007/PartnerControls"/>
    <xsd:element name="SharedWithUsers" ma:index="17"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0df5d576-34c6-4585-a62e-658ae8b8c277}" ma:internalName="TaxCatchAll" ma:showField="CatchAllData" ma:web="b6160976-ee5e-4bbb-9a3a-363db87104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22796B-F28D-4BF8-A76D-38501A739FEA}">
  <ds:schemaRefs>
    <ds:schemaRef ds:uri="http://schemas.microsoft.com/office/2006/metadata/properties"/>
    <ds:schemaRef ds:uri="http://schemas.microsoft.com/office/infopath/2007/PartnerControls"/>
    <ds:schemaRef ds:uri="bb7cd943-c343-4564-aa8e-10c228edb1fe"/>
    <ds:schemaRef ds:uri="b6160976-ee5e-4bbb-9a3a-363db871049e"/>
  </ds:schemaRefs>
</ds:datastoreItem>
</file>

<file path=customXml/itemProps2.xml><?xml version="1.0" encoding="utf-8"?>
<ds:datastoreItem xmlns:ds="http://schemas.openxmlformats.org/officeDocument/2006/customXml" ds:itemID="{BA0AF172-2A1E-4998-A4AD-BF63A21EA40E}">
  <ds:schemaRefs>
    <ds:schemaRef ds:uri="http://schemas.microsoft.com/sharepoint/v3/contenttype/forms"/>
  </ds:schemaRefs>
</ds:datastoreItem>
</file>

<file path=customXml/itemProps3.xml><?xml version="1.0" encoding="utf-8"?>
<ds:datastoreItem xmlns:ds="http://schemas.openxmlformats.org/officeDocument/2006/customXml" ds:itemID="{A446C1BF-537F-4916-B597-A4C4F02B52F0}"/>
</file>

<file path=docProps/app.xml><?xml version="1.0" encoding="utf-8"?>
<Properties xmlns="http://schemas.openxmlformats.org/officeDocument/2006/extended-properties" xmlns:vt="http://schemas.openxmlformats.org/officeDocument/2006/docPropsVTypes">
  <Template>Svenska Brukshundklubben mall (12)</Template>
  <TotalTime>2586</TotalTime>
  <Words>1587</Words>
  <Application>Microsoft Office PowerPoint</Application>
  <PresentationFormat>Bredbild</PresentationFormat>
  <Paragraphs>134</Paragraphs>
  <Slides>23</Slides>
  <Notes>1</Notes>
  <HiddenSlides>0</HiddenSlides>
  <MMClips>0</MMClips>
  <ScaleCrop>false</ScaleCrop>
  <HeadingPairs>
    <vt:vector size="4" baseType="variant">
      <vt:variant>
        <vt:lpstr>Tema</vt:lpstr>
      </vt:variant>
      <vt:variant>
        <vt:i4>1</vt:i4>
      </vt:variant>
      <vt:variant>
        <vt:lpstr>Bildrubriker</vt:lpstr>
      </vt:variant>
      <vt:variant>
        <vt:i4>23</vt:i4>
      </vt:variant>
    </vt:vector>
  </HeadingPairs>
  <TitlesOfParts>
    <vt:vector size="24" baseType="lpstr">
      <vt:lpstr>Office-tema</vt:lpstr>
      <vt:lpstr>Svenska Brukshundklubben</vt:lpstr>
      <vt:lpstr>Skapa konto</vt:lpstr>
      <vt:lpstr>Navigera i SBK tävling</vt:lpstr>
      <vt:lpstr>Ansöka om tävling</vt:lpstr>
      <vt:lpstr>Ansöka om tävling</vt:lpstr>
      <vt:lpstr>Ansöka om tävling</vt:lpstr>
      <vt:lpstr>Ansöka om tävling</vt:lpstr>
      <vt:lpstr>Ansöka om tävling</vt:lpstr>
      <vt:lpstr>Administrera tävling</vt:lpstr>
      <vt:lpstr>Administrera tävling</vt:lpstr>
      <vt:lpstr>Administrera tävling</vt:lpstr>
      <vt:lpstr>Administrera tävling</vt:lpstr>
      <vt:lpstr>Administrera tävling</vt:lpstr>
      <vt:lpstr>Administrera tävling</vt:lpstr>
      <vt:lpstr>Administrera tävling</vt:lpstr>
      <vt:lpstr>Administrera tävling</vt:lpstr>
      <vt:lpstr>Administrera tävling</vt:lpstr>
      <vt:lpstr>Administrera tävling</vt:lpstr>
      <vt:lpstr>Administrera tävling</vt:lpstr>
      <vt:lpstr>På tävlingsdagen</vt:lpstr>
      <vt:lpstr>På tävlingsdagen</vt:lpstr>
      <vt:lpstr>På tävlingsdagen</vt:lpstr>
      <vt:lpstr>Efter tävlingen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Carina Norberg</dc:creator>
  <cp:lastModifiedBy>Evelyn Kyrk</cp:lastModifiedBy>
  <cp:revision>30</cp:revision>
  <cp:lastPrinted>2015-02-05T11:18:58Z</cp:lastPrinted>
  <dcterms:created xsi:type="dcterms:W3CDTF">2024-11-26T11:54:01Z</dcterms:created>
  <dcterms:modified xsi:type="dcterms:W3CDTF">2025-02-06T12:50:15Z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0x01010004C4854B3724CF4495A5791D57E4556E</vt:lpwstr>
  </property>
  <property fmtid="{D5CDD505-2E9C-101B-9397-08002B2CF9AE}" pid="3" name="MediaServiceImageTags">
    <vt:lpwstr/>
  </property>
  <property fmtid="{D5CDD505-2E9C-101B-9397-08002B2CF9AE}" pid="4" name="Order">
    <vt:r8>795300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